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1" r:id="rId5"/>
  </p:sldMasterIdLst>
  <p:notesMasterIdLst>
    <p:notesMasterId r:id="rId20"/>
  </p:notesMasterIdLst>
  <p:handoutMasterIdLst>
    <p:handoutMasterId r:id="rId21"/>
  </p:handoutMasterIdLst>
  <p:sldIdLst>
    <p:sldId id="256" r:id="rId6"/>
    <p:sldId id="322" r:id="rId7"/>
    <p:sldId id="258" r:id="rId8"/>
    <p:sldId id="259" r:id="rId9"/>
    <p:sldId id="1400" r:id="rId10"/>
    <p:sldId id="1422" r:id="rId11"/>
    <p:sldId id="1420" r:id="rId12"/>
    <p:sldId id="1421" r:id="rId13"/>
    <p:sldId id="1417" r:id="rId14"/>
    <p:sldId id="1418" r:id="rId15"/>
    <p:sldId id="1419" r:id="rId16"/>
    <p:sldId id="1403" r:id="rId17"/>
    <p:sldId id="1408" r:id="rId18"/>
    <p:sldId id="313" r:id="rId19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29CA70-A6FF-43D2-B90C-12B87533A654}">
          <p14:sldIdLst>
            <p14:sldId id="256"/>
            <p14:sldId id="322"/>
            <p14:sldId id="258"/>
            <p14:sldId id="259"/>
            <p14:sldId id="1400"/>
            <p14:sldId id="1422"/>
            <p14:sldId id="1420"/>
            <p14:sldId id="1421"/>
            <p14:sldId id="1417"/>
            <p14:sldId id="1418"/>
            <p14:sldId id="1419"/>
            <p14:sldId id="1403"/>
            <p14:sldId id="1408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C15D0B-267D-2AF1-E88F-EC2792AFA8F0}" name="Alba Colomer Padrosa" initials="ACP" userId="S::acolomer@emeal.nttdata.com::24701b79-64c8-45ea-9d2a-51b2814d80e7" providerId="AD"/>
  <p188:author id="{B93F3A0C-E1B6-B212-DE15-A325FF65E94C}" name="Srdjan Krasic" initials="SK" userId="S::srkrasic@emeal.nttdata.com::18b2051c-014a-401a-9551-b5b12e17760c" providerId="AD"/>
  <p188:author id="{E92D5642-6D9A-214D-1731-0810836DEF70}" name="Srdjan Krasic" initials="SK" userId="S::srdjan.krasic.sa_everis.com#ext#@eceuropaeu.onmicrosoft.com::54b532c3-334d-4bc7-b6c3-80d8571d0a65" providerId="AD"/>
  <p188:author id="{7D52074D-D6AB-6721-6E68-268BAEC84D1A}" name="ARILLO ARANDA Paloma (OP)" initials="A(" userId="S::paloma.arillo-aranda@publications.europa.eu::5aac095e-000b-4e56-a478-19e81d922c1e" providerId="AD"/>
  <p188:author id="{29EEE076-A049-7B60-8272-EE81C59AEDD1}" name="ARILLO ARANDA Paloma (OP)" initials="AAP(" userId="S::Paloma.ARILLO-ARANDA@publications.europa.eu::5aac095e-000b-4e56-a478-19e81d922c1e" providerId="AD"/>
  <p188:author id="{BC75999F-3C62-C1B4-BDAE-6E1EB19C93B5}" name="YFANTI Sevasti (OP-EXT)" initials="Y(" userId="S::sevasti.yfanti@ext.ec.europa.eu::7c42bec1-26c8-4f31-ac03-7337768c55f5" providerId="AD"/>
  <p188:author id="{26CBF9B0-E13E-6B17-CC93-9F37A0A71FE5}" name="Alba Colomer Padrosa" initials="ACP" userId="S::acolomer@everis.com::24701b79-64c8-45ea-9d2a-51b2814d80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LLO ARANDA Paloma (OP)" initials="AAP(" lastIdx="3" clrIdx="0">
    <p:extLst>
      <p:ext uri="{19B8F6BF-5375-455C-9EA6-DF929625EA0E}">
        <p15:presenceInfo xmlns:p15="http://schemas.microsoft.com/office/powerpoint/2012/main" userId="S-1-5-21-1606980848-2025429265-839522115-1243755" providerId="AD"/>
      </p:ext>
    </p:extLst>
  </p:cmAuthor>
  <p:cmAuthor id="2" name="MURIC Natalie (OP)" initials="MN(" lastIdx="3" clrIdx="1">
    <p:extLst>
      <p:ext uri="{19B8F6BF-5375-455C-9EA6-DF929625EA0E}">
        <p15:presenceInfo xmlns:p15="http://schemas.microsoft.com/office/powerpoint/2012/main" userId="S-1-5-21-1606980848-2025429265-839522115-1247708" providerId="AD"/>
      </p:ext>
    </p:extLst>
  </p:cmAuthor>
  <p:cmAuthor id="3" name="Alba Colomer Padrosa" initials="ACP" lastIdx="7" clrIdx="2">
    <p:extLst>
      <p:ext uri="{19B8F6BF-5375-455C-9EA6-DF929625EA0E}">
        <p15:presenceInfo xmlns:p15="http://schemas.microsoft.com/office/powerpoint/2012/main" userId="S::acolomer@everis.com::24701b79-64c8-45ea-9d2a-51b2814d80e7" providerId="AD"/>
      </p:ext>
    </p:extLst>
  </p:cmAuthor>
  <p:cmAuthor id="4" name="Héctor Rico" initials="Everis" lastIdx="2" clrIdx="3">
    <p:extLst>
      <p:ext uri="{19B8F6BF-5375-455C-9EA6-DF929625EA0E}">
        <p15:presenceInfo xmlns:p15="http://schemas.microsoft.com/office/powerpoint/2012/main" userId="Héctor Ri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847"/>
    <a:srgbClr val="339900"/>
    <a:srgbClr val="174489"/>
    <a:srgbClr val="CDDECB"/>
    <a:srgbClr val="E8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533B7-82D8-44B4-B351-5E1B6512ABBD}" v="105" dt="2026-06-09T09:06:23.859"/>
    <p1510:client id="{04A35765-5453-51E5-461D-A8E7C1D44C07}" v="66" dt="2026-06-08T19:43:52.271"/>
    <p1510:client id="{0DE8A058-41CC-4D7D-8AC6-FC2B2A5E7113}" v="50" dt="2026-06-09T09:06:55.334"/>
    <p1510:client id="{60405500-956F-AB26-A918-8A2BD6DC9882}" v="4" dt="2026-06-09T10:40:11.794"/>
    <p1510:client id="{D6821814-B061-9325-684D-1513CB072418}" v="67" dt="2026-06-09T14:48:50.959"/>
    <p1510:client id="{D70C1FEB-295E-8F8B-383E-4E4563ABA334}" v="13" dt="2026-06-09T13:10:43.938"/>
    <p1510:client id="{E0019F40-253B-B092-9B57-6C27EB784B89}" v="1" dt="2026-06-09T08:36:00.494"/>
    <p1510:client id="{EF396895-D3C6-4FE9-CA0B-9A5304DD48B9}" v="5" dt="2026-06-08T19:48:36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SIC Srdjan (OP-EXT)" userId="S::srdjan.krasic@ext.ec.europa.eu::6da91b18-32dc-43bc-a9cc-2ff6f82cb0e8" providerId="AD" clId="Web-{D70C1FEB-295E-8F8B-383E-4E4563ABA334}"/>
    <pc:docChg chg="modSld">
      <pc:chgData name="KRASIC Srdjan (OP-EXT)" userId="S::srdjan.krasic@ext.ec.europa.eu::6da91b18-32dc-43bc-a9cc-2ff6f82cb0e8" providerId="AD" clId="Web-{D70C1FEB-295E-8F8B-383E-4E4563ABA334}" dt="2026-06-09T13:10:35.813" v="6" actId="20577"/>
      <pc:docMkLst>
        <pc:docMk/>
      </pc:docMkLst>
      <pc:sldChg chg="modSp">
        <pc:chgData name="KRASIC Srdjan (OP-EXT)" userId="S::srdjan.krasic@ext.ec.europa.eu::6da91b18-32dc-43bc-a9cc-2ff6f82cb0e8" providerId="AD" clId="Web-{D70C1FEB-295E-8F8B-383E-4E4563ABA334}" dt="2026-06-09T13:10:35.813" v="6" actId="20577"/>
        <pc:sldMkLst>
          <pc:docMk/>
          <pc:sldMk cId="3777327881" sldId="259"/>
        </pc:sldMkLst>
        <pc:spChg chg="mod">
          <ac:chgData name="KRASIC Srdjan (OP-EXT)" userId="S::srdjan.krasic@ext.ec.europa.eu::6da91b18-32dc-43bc-a9cc-2ff6f82cb0e8" providerId="AD" clId="Web-{D70C1FEB-295E-8F8B-383E-4E4563ABA334}" dt="2026-06-09T13:10:35.813" v="6" actId="20577"/>
          <ac:spMkLst>
            <pc:docMk/>
            <pc:sldMk cId="3777327881" sldId="259"/>
            <ac:spMk id="18" creationId="{37F7CF56-95DD-32F5-E7F0-77DDD56B57E1}"/>
          </ac:spMkLst>
        </pc:spChg>
      </pc:sldChg>
    </pc:docChg>
  </pc:docChgLst>
  <pc:docChgLst>
    <pc:chgData name="KRASIC Srdjan (OP-EXT)" userId="S::srdjan.krasic@ext.ec.europa.eu::6da91b18-32dc-43bc-a9cc-2ff6f82cb0e8" providerId="AD" clId="Web-{EF396895-D3C6-4FE9-CA0B-9A5304DD48B9}"/>
    <pc:docChg chg="modSld">
      <pc:chgData name="KRASIC Srdjan (OP-EXT)" userId="S::srdjan.krasic@ext.ec.europa.eu::6da91b18-32dc-43bc-a9cc-2ff6f82cb0e8" providerId="AD" clId="Web-{EF396895-D3C6-4FE9-CA0B-9A5304DD48B9}" dt="2026-06-08T19:48:36.569" v="4" actId="20577"/>
      <pc:docMkLst>
        <pc:docMk/>
      </pc:docMkLst>
      <pc:sldChg chg="modSp">
        <pc:chgData name="KRASIC Srdjan (OP-EXT)" userId="S::srdjan.krasic@ext.ec.europa.eu::6da91b18-32dc-43bc-a9cc-2ff6f82cb0e8" providerId="AD" clId="Web-{EF396895-D3C6-4FE9-CA0B-9A5304DD48B9}" dt="2026-06-08T19:47:55.019" v="0" actId="20577"/>
        <pc:sldMkLst>
          <pc:docMk/>
          <pc:sldMk cId="2699462789" sldId="1417"/>
        </pc:sldMkLst>
        <pc:spChg chg="mod">
          <ac:chgData name="KRASIC Srdjan (OP-EXT)" userId="S::srdjan.krasic@ext.ec.europa.eu::6da91b18-32dc-43bc-a9cc-2ff6f82cb0e8" providerId="AD" clId="Web-{EF396895-D3C6-4FE9-CA0B-9A5304DD48B9}" dt="2026-06-08T19:47:55.019" v="0" actId="20577"/>
          <ac:spMkLst>
            <pc:docMk/>
            <pc:sldMk cId="2699462789" sldId="1417"/>
            <ac:spMk id="2" creationId="{E50ADB50-3F58-336E-5BC6-335254A8877D}"/>
          </ac:spMkLst>
        </pc:spChg>
      </pc:sldChg>
      <pc:sldChg chg="modSp">
        <pc:chgData name="KRASIC Srdjan (OP-EXT)" userId="S::srdjan.krasic@ext.ec.europa.eu::6da91b18-32dc-43bc-a9cc-2ff6f82cb0e8" providerId="AD" clId="Web-{EF396895-D3C6-4FE9-CA0B-9A5304DD48B9}" dt="2026-06-08T19:48:29.694" v="3" actId="20577"/>
        <pc:sldMkLst>
          <pc:docMk/>
          <pc:sldMk cId="3654597332" sldId="1418"/>
        </pc:sldMkLst>
        <pc:spChg chg="mod">
          <ac:chgData name="KRASIC Srdjan (OP-EXT)" userId="S::srdjan.krasic@ext.ec.europa.eu::6da91b18-32dc-43bc-a9cc-2ff6f82cb0e8" providerId="AD" clId="Web-{EF396895-D3C6-4FE9-CA0B-9A5304DD48B9}" dt="2026-06-08T19:48:29.694" v="3" actId="20577"/>
          <ac:spMkLst>
            <pc:docMk/>
            <pc:sldMk cId="3654597332" sldId="1418"/>
            <ac:spMk id="2" creationId="{D70C2FC5-1B46-B4E4-C31E-468AA17263D3}"/>
          </ac:spMkLst>
        </pc:spChg>
      </pc:sldChg>
      <pc:sldChg chg="modSp">
        <pc:chgData name="KRASIC Srdjan (OP-EXT)" userId="S::srdjan.krasic@ext.ec.europa.eu::6da91b18-32dc-43bc-a9cc-2ff6f82cb0e8" providerId="AD" clId="Web-{EF396895-D3C6-4FE9-CA0B-9A5304DD48B9}" dt="2026-06-08T19:48:36.569" v="4" actId="20577"/>
        <pc:sldMkLst>
          <pc:docMk/>
          <pc:sldMk cId="1849753633" sldId="1419"/>
        </pc:sldMkLst>
        <pc:spChg chg="mod">
          <ac:chgData name="KRASIC Srdjan (OP-EXT)" userId="S::srdjan.krasic@ext.ec.europa.eu::6da91b18-32dc-43bc-a9cc-2ff6f82cb0e8" providerId="AD" clId="Web-{EF396895-D3C6-4FE9-CA0B-9A5304DD48B9}" dt="2026-06-08T19:48:36.569" v="4" actId="20577"/>
          <ac:spMkLst>
            <pc:docMk/>
            <pc:sldMk cId="1849753633" sldId="1419"/>
            <ac:spMk id="2" creationId="{0ED33EA1-CB60-0A17-FE41-56415847B7AA}"/>
          </ac:spMkLst>
        </pc:spChg>
      </pc:sldChg>
      <pc:sldChg chg="modSp">
        <pc:chgData name="KRASIC Srdjan (OP-EXT)" userId="S::srdjan.krasic@ext.ec.europa.eu::6da91b18-32dc-43bc-a9cc-2ff6f82cb0e8" providerId="AD" clId="Web-{EF396895-D3C6-4FE9-CA0B-9A5304DD48B9}" dt="2026-06-08T19:48:21.052" v="2" actId="14100"/>
        <pc:sldMkLst>
          <pc:docMk/>
          <pc:sldMk cId="1360176188" sldId="1420"/>
        </pc:sldMkLst>
        <pc:spChg chg="mod">
          <ac:chgData name="KRASIC Srdjan (OP-EXT)" userId="S::srdjan.krasic@ext.ec.europa.eu::6da91b18-32dc-43bc-a9cc-2ff6f82cb0e8" providerId="AD" clId="Web-{EF396895-D3C6-4FE9-CA0B-9A5304DD48B9}" dt="2026-06-08T19:48:21.052" v="2" actId="14100"/>
          <ac:spMkLst>
            <pc:docMk/>
            <pc:sldMk cId="1360176188" sldId="1420"/>
            <ac:spMk id="2" creationId="{557D2D34-DE56-675F-B9BD-085A037D07BA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F11732D0-C217-2677-E44D-1D353484A412}"/>
    <pc:docChg chg="addSld delSld modSld modSection">
      <pc:chgData name="DONOHOE Paul (OP-EXT)" userId="S::paul.donohoe@ext.publications.europa.eu::c9df9133-e9aa-401a-a047-69aff1aabaa4" providerId="AD" clId="Web-{F11732D0-C217-2677-E44D-1D353484A412}" dt="2026-06-01T14:12:44.038" v="283"/>
      <pc:docMkLst>
        <pc:docMk/>
      </pc:docMkLst>
      <pc:sldChg chg="modSp modNotes">
        <pc:chgData name="DONOHOE Paul (OP-EXT)" userId="S::paul.donohoe@ext.publications.europa.eu::c9df9133-e9aa-401a-a047-69aff1aabaa4" providerId="AD" clId="Web-{F11732D0-C217-2677-E44D-1D353484A412}" dt="2026-06-01T14:06:13.089" v="148"/>
        <pc:sldMkLst>
          <pc:docMk/>
          <pc:sldMk cId="255292099" sldId="258"/>
        </pc:sldMkLst>
        <pc:spChg chg="mod">
          <ac:chgData name="DONOHOE Paul (OP-EXT)" userId="S::paul.donohoe@ext.publications.europa.eu::c9df9133-e9aa-401a-a047-69aff1aabaa4" providerId="AD" clId="Web-{F11732D0-C217-2677-E44D-1D353484A412}" dt="2026-06-01T13:32:45.421" v="9" actId="20577"/>
          <ac:spMkLst>
            <pc:docMk/>
            <pc:sldMk cId="255292099" sldId="258"/>
            <ac:spMk id="9" creationId="{67AD3164-9F40-E8FE-4B28-F9581136DD43}"/>
          </ac:spMkLst>
        </pc:spChg>
      </pc:sldChg>
      <pc:sldChg chg="modSp modNotes">
        <pc:chgData name="DONOHOE Paul (OP-EXT)" userId="S::paul.donohoe@ext.publications.europa.eu::c9df9133-e9aa-401a-a047-69aff1aabaa4" providerId="AD" clId="Web-{F11732D0-C217-2677-E44D-1D353484A412}" dt="2026-06-01T14:04:35.788" v="143"/>
        <pc:sldMkLst>
          <pc:docMk/>
          <pc:sldMk cId="2419242855" sldId="1403"/>
        </pc:sldMkLst>
        <pc:spChg chg="mod">
          <ac:chgData name="DONOHOE Paul (OP-EXT)" userId="S::paul.donohoe@ext.publications.europa.eu::c9df9133-e9aa-401a-a047-69aff1aabaa4" providerId="AD" clId="Web-{F11732D0-C217-2677-E44D-1D353484A412}" dt="2026-06-01T13:33:35.094" v="10" actId="20577"/>
          <ac:spMkLst>
            <pc:docMk/>
            <pc:sldMk cId="2419242855" sldId="1403"/>
            <ac:spMk id="2" creationId="{F20262FE-51C3-9547-9ED8-C7F938F2B0AA}"/>
          </ac:spMkLst>
        </pc:spChg>
        <pc:spChg chg="mod">
          <ac:chgData name="DONOHOE Paul (OP-EXT)" userId="S::paul.donohoe@ext.publications.europa.eu::c9df9133-e9aa-401a-a047-69aff1aabaa4" providerId="AD" clId="Web-{F11732D0-C217-2677-E44D-1D353484A412}" dt="2026-06-01T14:03:29.130" v="90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Sp modNotes">
        <pc:chgData name="DONOHOE Paul (OP-EXT)" userId="S::paul.donohoe@ext.publications.europa.eu::c9df9133-e9aa-401a-a047-69aff1aabaa4" providerId="AD" clId="Web-{F11732D0-C217-2677-E44D-1D353484A412}" dt="2026-06-01T14:05:58.666" v="145"/>
        <pc:sldMkLst>
          <pc:docMk/>
          <pc:sldMk cId="3700328532" sldId="1408"/>
        </pc:sldMkLst>
        <pc:spChg chg="mod">
          <ac:chgData name="DONOHOE Paul (OP-EXT)" userId="S::paul.donohoe@ext.publications.europa.eu::c9df9133-e9aa-401a-a047-69aff1aabaa4" providerId="AD" clId="Web-{F11732D0-C217-2677-E44D-1D353484A412}" dt="2026-06-01T13:33:42.188" v="11" actId="20577"/>
          <ac:spMkLst>
            <pc:docMk/>
            <pc:sldMk cId="3700328532" sldId="1408"/>
            <ac:spMk id="2" creationId="{445F8046-0E9D-FCCE-E14C-F03BD8373AA3}"/>
          </ac:spMkLst>
        </pc:spChg>
      </pc:sldChg>
      <pc:sldChg chg="modSp modNotes">
        <pc:chgData name="DONOHOE Paul (OP-EXT)" userId="S::paul.donohoe@ext.publications.europa.eu::c9df9133-e9aa-401a-a047-69aff1aabaa4" providerId="AD" clId="Web-{F11732D0-C217-2677-E44D-1D353484A412}" dt="2026-06-01T14:12:44.038" v="283"/>
        <pc:sldMkLst>
          <pc:docMk/>
          <pc:sldMk cId="3654597332" sldId="1418"/>
        </pc:sldMkLst>
        <pc:spChg chg="mod">
          <ac:chgData name="DONOHOE Paul (OP-EXT)" userId="S::paul.donohoe@ext.publications.europa.eu::c9df9133-e9aa-401a-a047-69aff1aabaa4" providerId="AD" clId="Web-{F11732D0-C217-2677-E44D-1D353484A412}" dt="2026-06-01T13:52:55.652" v="58" actId="20577"/>
          <ac:spMkLst>
            <pc:docMk/>
            <pc:sldMk cId="3654597332" sldId="1418"/>
            <ac:spMk id="5" creationId="{F9364E06-FCDE-3F7A-A668-7F06980C1C5C}"/>
          </ac:spMkLst>
        </pc:spChg>
      </pc:sldChg>
      <pc:sldChg chg="modNotes">
        <pc:chgData name="DONOHOE Paul (OP-EXT)" userId="S::paul.donohoe@ext.publications.europa.eu::c9df9133-e9aa-401a-a047-69aff1aabaa4" providerId="AD" clId="Web-{F11732D0-C217-2677-E44D-1D353484A412}" dt="2026-06-01T13:58:38.428" v="71"/>
        <pc:sldMkLst>
          <pc:docMk/>
          <pc:sldMk cId="1849753633" sldId="1419"/>
        </pc:sldMkLst>
      </pc:sldChg>
      <pc:sldChg chg="modSp modNotes">
        <pc:chgData name="DONOHOE Paul (OP-EXT)" userId="S::paul.donohoe@ext.publications.europa.eu::c9df9133-e9aa-401a-a047-69aff1aabaa4" providerId="AD" clId="Web-{F11732D0-C217-2677-E44D-1D353484A412}" dt="2026-06-01T13:48:30.816" v="53"/>
        <pc:sldMkLst>
          <pc:docMk/>
          <pc:sldMk cId="1855452888" sldId="1422"/>
        </pc:sldMkLst>
        <pc:spChg chg="mod">
          <ac:chgData name="DONOHOE Paul (OP-EXT)" userId="S::paul.donohoe@ext.publications.europa.eu::c9df9133-e9aa-401a-a047-69aff1aabaa4" providerId="AD" clId="Web-{F11732D0-C217-2677-E44D-1D353484A412}" dt="2026-06-01T13:47:50.705" v="50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CA7D48B9-D6CB-8A7A-C251-630C823E82D8}"/>
    <pc:docChg chg="modSld">
      <pc:chgData name="DONOHOE Paul (OP-EXT)" userId="S::paul.donohoe@ext.publications.europa.eu::c9df9133-e9aa-401a-a047-69aff1aabaa4" providerId="AD" clId="Web-{CA7D48B9-D6CB-8A7A-C251-630C823E82D8}" dt="2026-06-01T07:57:16.108" v="79"/>
      <pc:docMkLst>
        <pc:docMk/>
      </pc:docMkLst>
      <pc:sldChg chg="modNotes">
        <pc:chgData name="DONOHOE Paul (OP-EXT)" userId="S::paul.donohoe@ext.publications.europa.eu::c9df9133-e9aa-401a-a047-69aff1aabaa4" providerId="AD" clId="Web-{CA7D48B9-D6CB-8A7A-C251-630C823E82D8}" dt="2026-06-01T07:45:42.300" v="68"/>
        <pc:sldMkLst>
          <pc:docMk/>
          <pc:sldMk cId="2699462789" sldId="1417"/>
        </pc:sldMkLst>
      </pc:sldChg>
      <pc:sldChg chg="modNotes">
        <pc:chgData name="DONOHOE Paul (OP-EXT)" userId="S::paul.donohoe@ext.publications.europa.eu::c9df9133-e9aa-401a-a047-69aff1aabaa4" providerId="AD" clId="Web-{CA7D48B9-D6CB-8A7A-C251-630C823E82D8}" dt="2026-06-01T07:55:58.621" v="72"/>
        <pc:sldMkLst>
          <pc:docMk/>
          <pc:sldMk cId="3654597332" sldId="1418"/>
        </pc:sldMkLst>
      </pc:sldChg>
      <pc:sldChg chg="modNotes">
        <pc:chgData name="DONOHOE Paul (OP-EXT)" userId="S::paul.donohoe@ext.publications.europa.eu::c9df9133-e9aa-401a-a047-69aff1aabaa4" providerId="AD" clId="Web-{CA7D48B9-D6CB-8A7A-C251-630C823E82D8}" dt="2026-06-01T07:57:16.108" v="79"/>
        <pc:sldMkLst>
          <pc:docMk/>
          <pc:sldMk cId="1849753633" sldId="1419"/>
        </pc:sldMkLst>
      </pc:sldChg>
    </pc:docChg>
  </pc:docChgLst>
  <pc:docChgLst>
    <pc:chgData clId="Web-{A8406028-A772-858E-35E4-918BBF61E412}"/>
    <pc:docChg chg="modSld">
      <pc:chgData name="" userId="" providerId="" clId="Web-{A8406028-A772-858E-35E4-918BBF61E412}" dt="2026-05-21T13:49:11.986" v="0" actId="20577"/>
      <pc:docMkLst>
        <pc:docMk/>
      </pc:docMkLst>
      <pc:sldChg chg="modSp">
        <pc:chgData name="" userId="" providerId="" clId="Web-{A8406028-A772-858E-35E4-918BBF61E412}" dt="2026-05-21T13:49:11.986" v="0" actId="20577"/>
        <pc:sldMkLst>
          <pc:docMk/>
          <pc:sldMk cId="1855452888" sldId="1422"/>
        </pc:sldMkLst>
        <pc:spChg chg="mod">
          <ac:chgData name="" userId="" providerId="" clId="Web-{A8406028-A772-858E-35E4-918BBF61E412}" dt="2026-05-21T13:49:11.986" v="0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08987228-AB28-35EC-B574-F0F35AB6AA5A}"/>
    <pc:docChg chg="modSld">
      <pc:chgData name="DONOHOE Paul (OP-EXT)" userId="S::paul.donohoe@ext.publications.europa.eu::c9df9133-e9aa-401a-a047-69aff1aabaa4" providerId="AD" clId="Web-{08987228-AB28-35EC-B574-F0F35AB6AA5A}" dt="2026-05-27T08:32:29.692" v="331" actId="20577"/>
      <pc:docMkLst>
        <pc:docMk/>
      </pc:docMkLst>
      <pc:sldChg chg="modSp">
        <pc:chgData name="DONOHOE Paul (OP-EXT)" userId="S::paul.donohoe@ext.publications.europa.eu::c9df9133-e9aa-401a-a047-69aff1aabaa4" providerId="AD" clId="Web-{08987228-AB28-35EC-B574-F0F35AB6AA5A}" dt="2026-05-27T08:07:17.841" v="132" actId="20577"/>
        <pc:sldMkLst>
          <pc:docMk/>
          <pc:sldMk cId="2699462789" sldId="1417"/>
        </pc:sldMkLst>
        <pc:spChg chg="mod">
          <ac:chgData name="DONOHOE Paul (OP-EXT)" userId="S::paul.donohoe@ext.publications.europa.eu::c9df9133-e9aa-401a-a047-69aff1aabaa4" providerId="AD" clId="Web-{08987228-AB28-35EC-B574-F0F35AB6AA5A}" dt="2026-05-27T08:07:17.841" v="132" actId="20577"/>
          <ac:spMkLst>
            <pc:docMk/>
            <pc:sldMk cId="2699462789" sldId="1417"/>
            <ac:spMk id="5" creationId="{9ABF5060-D86C-F134-069D-7748A6B0A502}"/>
          </ac:spMkLst>
        </pc:spChg>
      </pc:sldChg>
      <pc:sldChg chg="modSp">
        <pc:chgData name="DONOHOE Paul (OP-EXT)" userId="S::paul.donohoe@ext.publications.europa.eu::c9df9133-e9aa-401a-a047-69aff1aabaa4" providerId="AD" clId="Web-{08987228-AB28-35EC-B574-F0F35AB6AA5A}" dt="2026-05-27T07:31:38.144" v="110" actId="20577"/>
        <pc:sldMkLst>
          <pc:docMk/>
          <pc:sldMk cId="3654597332" sldId="1418"/>
        </pc:sldMkLst>
        <pc:spChg chg="mod">
          <ac:chgData name="DONOHOE Paul (OP-EXT)" userId="S::paul.donohoe@ext.publications.europa.eu::c9df9133-e9aa-401a-a047-69aff1aabaa4" providerId="AD" clId="Web-{08987228-AB28-35EC-B574-F0F35AB6AA5A}" dt="2026-05-27T07:31:38.144" v="110" actId="20577"/>
          <ac:spMkLst>
            <pc:docMk/>
            <pc:sldMk cId="3654597332" sldId="1418"/>
            <ac:spMk id="5" creationId="{F9364E06-FCDE-3F7A-A668-7F06980C1C5C}"/>
          </ac:spMkLst>
        </pc:spChg>
      </pc:sldChg>
      <pc:sldChg chg="modSp">
        <pc:chgData name="DONOHOE Paul (OP-EXT)" userId="S::paul.donohoe@ext.publications.europa.eu::c9df9133-e9aa-401a-a047-69aff1aabaa4" providerId="AD" clId="Web-{08987228-AB28-35EC-B574-F0F35AB6AA5A}" dt="2026-05-27T07:35:12.144" v="128" actId="20577"/>
        <pc:sldMkLst>
          <pc:docMk/>
          <pc:sldMk cId="1849753633" sldId="1419"/>
        </pc:sldMkLst>
        <pc:spChg chg="mod">
          <ac:chgData name="DONOHOE Paul (OP-EXT)" userId="S::paul.donohoe@ext.publications.europa.eu::c9df9133-e9aa-401a-a047-69aff1aabaa4" providerId="AD" clId="Web-{08987228-AB28-35EC-B574-F0F35AB6AA5A}" dt="2026-05-27T07:35:12.144" v="128" actId="20577"/>
          <ac:spMkLst>
            <pc:docMk/>
            <pc:sldMk cId="1849753633" sldId="1419"/>
            <ac:spMk id="5" creationId="{6441FC53-4908-2481-AD2C-6F5024EF432F}"/>
          </ac:spMkLst>
        </pc:spChg>
      </pc:sldChg>
      <pc:sldChg chg="modSp">
        <pc:chgData name="DONOHOE Paul (OP-EXT)" userId="S::paul.donohoe@ext.publications.europa.eu::c9df9133-e9aa-401a-a047-69aff1aabaa4" providerId="AD" clId="Web-{08987228-AB28-35EC-B574-F0F35AB6AA5A}" dt="2026-05-27T08:32:29.692" v="331" actId="20577"/>
        <pc:sldMkLst>
          <pc:docMk/>
          <pc:sldMk cId="1855452888" sldId="1422"/>
        </pc:sldMkLst>
        <pc:spChg chg="mod">
          <ac:chgData name="DONOHOE Paul (OP-EXT)" userId="S::paul.donohoe@ext.publications.europa.eu::c9df9133-e9aa-401a-a047-69aff1aabaa4" providerId="AD" clId="Web-{08987228-AB28-35EC-B574-F0F35AB6AA5A}" dt="2026-05-27T08:23:28.447" v="210" actId="20577"/>
          <ac:spMkLst>
            <pc:docMk/>
            <pc:sldMk cId="1855452888" sldId="1422"/>
            <ac:spMk id="2" creationId="{BBB4B94F-0613-388D-58C2-A94A8C0BE49E}"/>
          </ac:spMkLst>
        </pc:spChg>
        <pc:spChg chg="mod">
          <ac:chgData name="DONOHOE Paul (OP-EXT)" userId="S::paul.donohoe@ext.publications.europa.eu::c9df9133-e9aa-401a-a047-69aff1aabaa4" providerId="AD" clId="Web-{08987228-AB28-35EC-B574-F0F35AB6AA5A}" dt="2026-05-27T08:32:29.692" v="331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079B62D3-76F7-C8C1-3E52-3AC4AE09F1AB}"/>
    <pc:docChg chg="addSld delSld modSld modSection">
      <pc:chgData name="DONOHOE Paul (OP-EXT)" userId="S::paul.donohoe@ext.publications.europa.eu::c9df9133-e9aa-401a-a047-69aff1aabaa4" providerId="AD" clId="Web-{079B62D3-76F7-C8C1-3E52-3AC4AE09F1AB}" dt="2026-05-22T12:55:25.256" v="131" actId="20577"/>
      <pc:docMkLst>
        <pc:docMk/>
      </pc:docMkLst>
      <pc:sldChg chg="modSp">
        <pc:chgData name="DONOHOE Paul (OP-EXT)" userId="S::paul.donohoe@ext.publications.europa.eu::c9df9133-e9aa-401a-a047-69aff1aabaa4" providerId="AD" clId="Web-{079B62D3-76F7-C8C1-3E52-3AC4AE09F1AB}" dt="2026-05-22T12:52:03.014" v="55" actId="20577"/>
        <pc:sldMkLst>
          <pc:docMk/>
          <pc:sldMk cId="2419242855" sldId="1403"/>
        </pc:sldMkLst>
        <pc:spChg chg="mod">
          <ac:chgData name="DONOHOE Paul (OP-EXT)" userId="S::paul.donohoe@ext.publications.europa.eu::c9df9133-e9aa-401a-a047-69aff1aabaa4" providerId="AD" clId="Web-{079B62D3-76F7-C8C1-3E52-3AC4AE09F1AB}" dt="2026-05-22T12:52:03.014" v="55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Sp">
        <pc:chgData name="DONOHOE Paul (OP-EXT)" userId="S::paul.donohoe@ext.publications.europa.eu::c9df9133-e9aa-401a-a047-69aff1aabaa4" providerId="AD" clId="Web-{079B62D3-76F7-C8C1-3E52-3AC4AE09F1AB}" dt="2026-05-22T11:31:19.688" v="52" actId="20577"/>
        <pc:sldMkLst>
          <pc:docMk/>
          <pc:sldMk cId="3700328532" sldId="1408"/>
        </pc:sldMkLst>
        <pc:spChg chg="mod">
          <ac:chgData name="DONOHOE Paul (OP-EXT)" userId="S::paul.donohoe@ext.publications.europa.eu::c9df9133-e9aa-401a-a047-69aff1aabaa4" providerId="AD" clId="Web-{079B62D3-76F7-C8C1-3E52-3AC4AE09F1AB}" dt="2026-05-22T11:31:19.688" v="52" actId="20577"/>
          <ac:spMkLst>
            <pc:docMk/>
            <pc:sldMk cId="3700328532" sldId="1408"/>
            <ac:spMk id="3" creationId="{93CE2629-F9EF-7A93-FD2C-D3730294CEAF}"/>
          </ac:spMkLst>
        </pc:spChg>
      </pc:sldChg>
      <pc:sldChg chg="addSp delSp modSp">
        <pc:chgData name="DONOHOE Paul (OP-EXT)" userId="S::paul.donohoe@ext.publications.europa.eu::c9df9133-e9aa-401a-a047-69aff1aabaa4" providerId="AD" clId="Web-{079B62D3-76F7-C8C1-3E52-3AC4AE09F1AB}" dt="2026-05-22T12:55:25.256" v="131" actId="20577"/>
        <pc:sldMkLst>
          <pc:docMk/>
          <pc:sldMk cId="1855452888" sldId="1422"/>
        </pc:sldMkLst>
        <pc:spChg chg="mod">
          <ac:chgData name="DONOHOE Paul (OP-EXT)" userId="S::paul.donohoe@ext.publications.europa.eu::c9df9133-e9aa-401a-a047-69aff1aabaa4" providerId="AD" clId="Web-{079B62D3-76F7-C8C1-3E52-3AC4AE09F1AB}" dt="2026-05-22T12:55:25.256" v="131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DONOHOE Paul (OP-EXT)" userId="c9df9133-e9aa-401a-a047-69aff1aabaa4" providerId="ADAL" clId="{FF0E4331-F76A-49E2-AE24-5ABE3B435529}"/>
    <pc:docChg chg="custSel modSld">
      <pc:chgData name="DONOHOE Paul (OP-EXT)" userId="c9df9133-e9aa-401a-a047-69aff1aabaa4" providerId="ADAL" clId="{FF0E4331-F76A-49E2-AE24-5ABE3B435529}" dt="2026-06-09T11:52:40.505" v="290" actId="20577"/>
      <pc:docMkLst>
        <pc:docMk/>
      </pc:docMkLst>
      <pc:sldChg chg="modSp mod">
        <pc:chgData name="DONOHOE Paul (OP-EXT)" userId="c9df9133-e9aa-401a-a047-69aff1aabaa4" providerId="ADAL" clId="{FF0E4331-F76A-49E2-AE24-5ABE3B435529}" dt="2026-06-09T09:34:16.903" v="52" actId="20577"/>
        <pc:sldMkLst>
          <pc:docMk/>
          <pc:sldMk cId="2419242855" sldId="1403"/>
        </pc:sldMkLst>
        <pc:spChg chg="mod">
          <ac:chgData name="DONOHOE Paul (OP-EXT)" userId="c9df9133-e9aa-401a-a047-69aff1aabaa4" providerId="ADAL" clId="{FF0E4331-F76A-49E2-AE24-5ABE3B435529}" dt="2026-06-09T09:34:16.903" v="52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NotesTx">
        <pc:chgData name="DONOHOE Paul (OP-EXT)" userId="c9df9133-e9aa-401a-a047-69aff1aabaa4" providerId="ADAL" clId="{FF0E4331-F76A-49E2-AE24-5ABE3B435529}" dt="2026-06-09T11:52:40.505" v="290" actId="20577"/>
        <pc:sldMkLst>
          <pc:docMk/>
          <pc:sldMk cId="3654597332" sldId="1418"/>
        </pc:sldMkLst>
      </pc:sldChg>
    </pc:docChg>
  </pc:docChgLst>
  <pc:docChgLst>
    <pc:chgData name="KRASIC Srdjan (OP-EXT)" userId="S::srdjan.krasic@ext.ec.europa.eu::6da91b18-32dc-43bc-a9cc-2ff6f82cb0e8" providerId="AD" clId="Web-{A8406028-A772-858E-35E4-918BBF61E412}"/>
    <pc:docChg chg="addSld modSld sldOrd modSection">
      <pc:chgData name="KRASIC Srdjan (OP-EXT)" userId="S::srdjan.krasic@ext.ec.europa.eu::6da91b18-32dc-43bc-a9cc-2ff6f82cb0e8" providerId="AD" clId="Web-{A8406028-A772-858E-35E4-918BBF61E412}" dt="2026-05-21T14:16:06.636" v="145" actId="20577"/>
      <pc:docMkLst>
        <pc:docMk/>
      </pc:docMkLst>
      <pc:sldChg chg="modSp">
        <pc:chgData name="KRASIC Srdjan (OP-EXT)" userId="S::srdjan.krasic@ext.ec.europa.eu::6da91b18-32dc-43bc-a9cc-2ff6f82cb0e8" providerId="AD" clId="Web-{A8406028-A772-858E-35E4-918BBF61E412}" dt="2026-05-21T14:04:09.944" v="115" actId="20577"/>
        <pc:sldMkLst>
          <pc:docMk/>
          <pc:sldMk cId="255292099" sldId="258"/>
        </pc:sldMkLst>
        <pc:spChg chg="mod">
          <ac:chgData name="KRASIC Srdjan (OP-EXT)" userId="S::srdjan.krasic@ext.ec.europa.eu::6da91b18-32dc-43bc-a9cc-2ff6f82cb0e8" providerId="AD" clId="Web-{A8406028-A772-858E-35E4-918BBF61E412}" dt="2026-05-21T14:04:09.944" v="115" actId="20577"/>
          <ac:spMkLst>
            <pc:docMk/>
            <pc:sldMk cId="255292099" sldId="258"/>
            <ac:spMk id="9" creationId="{67AD3164-9F40-E8FE-4B28-F9581136DD43}"/>
          </ac:spMkLst>
        </pc:spChg>
      </pc:sldChg>
      <pc:sldChg chg="modSp">
        <pc:chgData name="KRASIC Srdjan (OP-EXT)" userId="S::srdjan.krasic@ext.ec.europa.eu::6da91b18-32dc-43bc-a9cc-2ff6f82cb0e8" providerId="AD" clId="Web-{A8406028-A772-858E-35E4-918BBF61E412}" dt="2026-05-21T13:39:33.552" v="17"/>
        <pc:sldMkLst>
          <pc:docMk/>
          <pc:sldMk cId="981817496" sldId="1400"/>
        </pc:sldMkLst>
        <pc:graphicFrameChg chg="mod modGraphic">
          <ac:chgData name="KRASIC Srdjan (OP-EXT)" userId="S::srdjan.krasic@ext.ec.europa.eu::6da91b18-32dc-43bc-a9cc-2ff6f82cb0e8" providerId="AD" clId="Web-{A8406028-A772-858E-35E4-918BBF61E412}" dt="2026-05-21T13:39:33.552" v="17"/>
          <ac:graphicFrameMkLst>
            <pc:docMk/>
            <pc:sldMk cId="981817496" sldId="1400"/>
            <ac:graphicFrameMk id="4" creationId="{42F66917-925C-88A0-2E14-9BC390E596EE}"/>
          </ac:graphicFrameMkLst>
        </pc:graphicFrameChg>
      </pc:sldChg>
      <pc:sldChg chg="modSp">
        <pc:chgData name="KRASIC Srdjan (OP-EXT)" userId="S::srdjan.krasic@ext.ec.europa.eu::6da91b18-32dc-43bc-a9cc-2ff6f82cb0e8" providerId="AD" clId="Web-{A8406028-A772-858E-35E4-918BBF61E412}" dt="2026-05-21T14:16:06.636" v="145" actId="20577"/>
        <pc:sldMkLst>
          <pc:docMk/>
          <pc:sldMk cId="2419242855" sldId="1403"/>
        </pc:sldMkLst>
        <pc:spChg chg="mod">
          <ac:chgData name="KRASIC Srdjan (OP-EXT)" userId="S::srdjan.krasic@ext.ec.europa.eu::6da91b18-32dc-43bc-a9cc-2ff6f82cb0e8" providerId="AD" clId="Web-{A8406028-A772-858E-35E4-918BBF61E412}" dt="2026-05-21T14:05:04.163" v="117" actId="20577"/>
          <ac:spMkLst>
            <pc:docMk/>
            <pc:sldMk cId="2419242855" sldId="1403"/>
            <ac:spMk id="2" creationId="{F20262FE-51C3-9547-9ED8-C7F938F2B0AA}"/>
          </ac:spMkLst>
        </pc:spChg>
        <pc:spChg chg="mod">
          <ac:chgData name="KRASIC Srdjan (OP-EXT)" userId="S::srdjan.krasic@ext.ec.europa.eu::6da91b18-32dc-43bc-a9cc-2ff6f82cb0e8" providerId="AD" clId="Web-{A8406028-A772-858E-35E4-918BBF61E412}" dt="2026-05-21T14:16:06.636" v="145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Sp">
        <pc:chgData name="KRASIC Srdjan (OP-EXT)" userId="S::srdjan.krasic@ext.ec.europa.eu::6da91b18-32dc-43bc-a9cc-2ff6f82cb0e8" providerId="AD" clId="Web-{A8406028-A772-858E-35E4-918BBF61E412}" dt="2026-05-21T14:05:16.601" v="119" actId="20577"/>
        <pc:sldMkLst>
          <pc:docMk/>
          <pc:sldMk cId="3700328532" sldId="1408"/>
        </pc:sldMkLst>
        <pc:spChg chg="mod">
          <ac:chgData name="KRASIC Srdjan (OP-EXT)" userId="S::srdjan.krasic@ext.ec.europa.eu::6da91b18-32dc-43bc-a9cc-2ff6f82cb0e8" providerId="AD" clId="Web-{A8406028-A772-858E-35E4-918BBF61E412}" dt="2026-05-21T14:05:16.601" v="119" actId="20577"/>
          <ac:spMkLst>
            <pc:docMk/>
            <pc:sldMk cId="3700328532" sldId="1408"/>
            <ac:spMk id="2" creationId="{445F8046-0E9D-FCCE-E14C-F03BD8373AA3}"/>
          </ac:spMkLst>
        </pc:spChg>
        <pc:spChg chg="mod">
          <ac:chgData name="KRASIC Srdjan (OP-EXT)" userId="S::srdjan.krasic@ext.ec.europa.eu::6da91b18-32dc-43bc-a9cc-2ff6f82cb0e8" providerId="AD" clId="Web-{A8406028-A772-858E-35E4-918BBF61E412}" dt="2026-05-21T13:58:58.271" v="76" actId="20577"/>
          <ac:spMkLst>
            <pc:docMk/>
            <pc:sldMk cId="3700328532" sldId="1408"/>
            <ac:spMk id="3" creationId="{93CE2629-F9EF-7A93-FD2C-D3730294CEAF}"/>
          </ac:spMkLst>
        </pc:spChg>
      </pc:sldChg>
      <pc:sldChg chg="delSp modSp add ord replId">
        <pc:chgData name="KRASIC Srdjan (OP-EXT)" userId="S::srdjan.krasic@ext.ec.europa.eu::6da91b18-32dc-43bc-a9cc-2ff6f82cb0e8" providerId="AD" clId="Web-{A8406028-A772-858E-35E4-918BBF61E412}" dt="2026-05-21T13:49:05.468" v="51" actId="20577"/>
        <pc:sldMkLst>
          <pc:docMk/>
          <pc:sldMk cId="1855452888" sldId="1422"/>
        </pc:sldMkLst>
        <pc:spChg chg="mod">
          <ac:chgData name="KRASIC Srdjan (OP-EXT)" userId="S::srdjan.krasic@ext.ec.europa.eu::6da91b18-32dc-43bc-a9cc-2ff6f82cb0e8" providerId="AD" clId="Web-{A8406028-A772-858E-35E4-918BBF61E412}" dt="2026-05-21T13:48:40.874" v="40" actId="20577"/>
          <ac:spMkLst>
            <pc:docMk/>
            <pc:sldMk cId="1855452888" sldId="1422"/>
            <ac:spMk id="2" creationId="{BBB4B94F-0613-388D-58C2-A94A8C0BE49E}"/>
          </ac:spMkLst>
        </pc:spChg>
        <pc:spChg chg="mod">
          <ac:chgData name="KRASIC Srdjan (OP-EXT)" userId="S::srdjan.krasic@ext.ec.europa.eu::6da91b18-32dc-43bc-a9cc-2ff6f82cb0e8" providerId="AD" clId="Web-{A8406028-A772-858E-35E4-918BBF61E412}" dt="2026-05-21T13:49:05.468" v="51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YFANTI Sevasti (OP-EXT)" userId="S::sevasti.yfanti@ext.ec.europa.eu::7c42bec1-26c8-4f31-ac03-7337768c55f5" providerId="AD" clId="Web-{BE359CB9-F3B2-7C44-DA59-701EA4C9D921}"/>
    <pc:docChg chg="modSld">
      <pc:chgData name="YFANTI Sevasti (OP-EXT)" userId="S::sevasti.yfanti@ext.ec.europa.eu::7c42bec1-26c8-4f31-ac03-7337768c55f5" providerId="AD" clId="Web-{BE359CB9-F3B2-7C44-DA59-701EA4C9D921}" dt="2026-05-26T14:22:09.559" v="105" actId="20577"/>
      <pc:docMkLst>
        <pc:docMk/>
      </pc:docMkLst>
      <pc:sldChg chg="modSp">
        <pc:chgData name="YFANTI Sevasti (OP-EXT)" userId="S::sevasti.yfanti@ext.ec.europa.eu::7c42bec1-26c8-4f31-ac03-7337768c55f5" providerId="AD" clId="Web-{BE359CB9-F3B2-7C44-DA59-701EA4C9D921}" dt="2026-05-26T14:16:45.725" v="5" actId="20577"/>
        <pc:sldMkLst>
          <pc:docMk/>
          <pc:sldMk cId="1360176188" sldId="1420"/>
        </pc:sldMkLst>
        <pc:spChg chg="mod">
          <ac:chgData name="YFANTI Sevasti (OP-EXT)" userId="S::sevasti.yfanti@ext.ec.europa.eu::7c42bec1-26c8-4f31-ac03-7337768c55f5" providerId="AD" clId="Web-{BE359CB9-F3B2-7C44-DA59-701EA4C9D921}" dt="2026-05-26T14:16:45.725" v="5" actId="20577"/>
          <ac:spMkLst>
            <pc:docMk/>
            <pc:sldMk cId="1360176188" sldId="1420"/>
            <ac:spMk id="9" creationId="{4DFC0EF3-9841-0744-6F72-CB5E722CE34B}"/>
          </ac:spMkLst>
        </pc:spChg>
      </pc:sldChg>
      <pc:sldChg chg="modSp">
        <pc:chgData name="YFANTI Sevasti (OP-EXT)" userId="S::sevasti.yfanti@ext.ec.europa.eu::7c42bec1-26c8-4f31-ac03-7337768c55f5" providerId="AD" clId="Web-{BE359CB9-F3B2-7C44-DA59-701EA4C9D921}" dt="2026-05-26T14:22:09.559" v="105" actId="20577"/>
        <pc:sldMkLst>
          <pc:docMk/>
          <pc:sldMk cId="194845558" sldId="1421"/>
        </pc:sldMkLst>
        <pc:spChg chg="mod">
          <ac:chgData name="YFANTI Sevasti (OP-EXT)" userId="S::sevasti.yfanti@ext.ec.europa.eu::7c42bec1-26c8-4f31-ac03-7337768c55f5" providerId="AD" clId="Web-{BE359CB9-F3B2-7C44-DA59-701EA4C9D921}" dt="2026-05-26T14:22:09.559" v="105" actId="20577"/>
          <ac:spMkLst>
            <pc:docMk/>
            <pc:sldMk cId="194845558" sldId="1421"/>
            <ac:spMk id="4" creationId="{AC195AC9-43A6-048B-382D-618B79F10F7F}"/>
          </ac:spMkLst>
        </pc:spChg>
      </pc:sldChg>
    </pc:docChg>
  </pc:docChgLst>
  <pc:docChgLst>
    <pc:chgData name="KRASIC Srdjan (OP-EXT)" userId="S::srdjan.krasic@ext.ec.europa.eu::6da91b18-32dc-43bc-a9cc-2ff6f82cb0e8" providerId="AD" clId="Web-{04A35765-5453-51E5-461D-A8E7C1D44C07}"/>
    <pc:docChg chg="modSld">
      <pc:chgData name="KRASIC Srdjan (OP-EXT)" userId="S::srdjan.krasic@ext.ec.europa.eu::6da91b18-32dc-43bc-a9cc-2ff6f82cb0e8" providerId="AD" clId="Web-{04A35765-5453-51E5-461D-A8E7C1D44C07}" dt="2026-06-08T19:43:52.271" v="65" actId="20577"/>
      <pc:docMkLst>
        <pc:docMk/>
      </pc:docMkLst>
      <pc:sldChg chg="modSp">
        <pc:chgData name="KRASIC Srdjan (OP-EXT)" userId="S::srdjan.krasic@ext.ec.europa.eu::6da91b18-32dc-43bc-a9cc-2ff6f82cb0e8" providerId="AD" clId="Web-{04A35765-5453-51E5-461D-A8E7C1D44C07}" dt="2026-06-08T19:43:52.271" v="65" actId="20577"/>
        <pc:sldMkLst>
          <pc:docMk/>
          <pc:sldMk cId="2419242855" sldId="1403"/>
        </pc:sldMkLst>
        <pc:spChg chg="mod">
          <ac:chgData name="KRASIC Srdjan (OP-EXT)" userId="S::srdjan.krasic@ext.ec.europa.eu::6da91b18-32dc-43bc-a9cc-2ff6f82cb0e8" providerId="AD" clId="Web-{04A35765-5453-51E5-461D-A8E7C1D44C07}" dt="2026-06-08T19:43:52.271" v="65" actId="20577"/>
          <ac:spMkLst>
            <pc:docMk/>
            <pc:sldMk cId="2419242855" sldId="1403"/>
            <ac:spMk id="3" creationId="{C76EEE32-05B1-3943-B6B7-F172254DA883}"/>
          </ac:spMkLst>
        </pc:spChg>
      </pc:sldChg>
    </pc:docChg>
  </pc:docChgLst>
  <pc:docChgLst>
    <pc:chgData name="KRASIC Srdjan (OP-EXT)" userId="S::srdjan.krasic@ext.ec.europa.eu::6da91b18-32dc-43bc-a9cc-2ff6f82cb0e8" providerId="AD" clId="Web-{7573E014-B2A5-ACA1-AE5F-33998E947EDA}"/>
    <pc:docChg chg="modSld">
      <pc:chgData name="KRASIC Srdjan (OP-EXT)" userId="S::srdjan.krasic@ext.ec.europa.eu::6da91b18-32dc-43bc-a9cc-2ff6f82cb0e8" providerId="AD" clId="Web-{7573E014-B2A5-ACA1-AE5F-33998E947EDA}" dt="2026-05-19T16:26:17.200" v="29" actId="20577"/>
      <pc:docMkLst>
        <pc:docMk/>
      </pc:docMkLst>
      <pc:sldChg chg="modSp">
        <pc:chgData name="KRASIC Srdjan (OP-EXT)" userId="S::srdjan.krasic@ext.ec.europa.eu::6da91b18-32dc-43bc-a9cc-2ff6f82cb0e8" providerId="AD" clId="Web-{7573E014-B2A5-ACA1-AE5F-33998E947EDA}" dt="2026-05-19T16:26:17.200" v="29" actId="20577"/>
        <pc:sldMkLst>
          <pc:docMk/>
          <pc:sldMk cId="981817496" sldId="1400"/>
        </pc:sldMkLst>
        <pc:spChg chg="mod">
          <ac:chgData name="KRASIC Srdjan (OP-EXT)" userId="S::srdjan.krasic@ext.ec.europa.eu::6da91b18-32dc-43bc-a9cc-2ff6f82cb0e8" providerId="AD" clId="Web-{7573E014-B2A5-ACA1-AE5F-33998E947EDA}" dt="2026-05-19T16:26:17.200" v="29" actId="20577"/>
          <ac:spMkLst>
            <pc:docMk/>
            <pc:sldMk cId="981817496" sldId="1400"/>
            <ac:spMk id="2" creationId="{C8B0B79D-8B76-5991-74F0-A1D95062DDAF}"/>
          </ac:spMkLst>
        </pc:spChg>
        <pc:graphicFrameChg chg="mod modGraphic">
          <ac:chgData name="KRASIC Srdjan (OP-EXT)" userId="S::srdjan.krasic@ext.ec.europa.eu::6da91b18-32dc-43bc-a9cc-2ff6f82cb0e8" providerId="AD" clId="Web-{7573E014-B2A5-ACA1-AE5F-33998E947EDA}" dt="2026-05-19T16:26:05.496" v="28"/>
          <ac:graphicFrameMkLst>
            <pc:docMk/>
            <pc:sldMk cId="981817496" sldId="1400"/>
            <ac:graphicFrameMk id="4" creationId="{42F66917-925C-88A0-2E14-9BC390E596EE}"/>
          </ac:graphicFrameMkLst>
        </pc:graphicFrameChg>
      </pc:sldChg>
    </pc:docChg>
  </pc:docChgLst>
  <pc:docChgLst>
    <pc:chgData name="KRASIC Srdjan (OP-EXT)" userId="S::srdjan.krasic@ext.ec.europa.eu::6da91b18-32dc-43bc-a9cc-2ff6f82cb0e8" providerId="AD" clId="Web-{46EBAA28-2E9C-8BFC-3FAB-5A8A4A660D96}"/>
    <pc:docChg chg="modSld">
      <pc:chgData name="KRASIC Srdjan (OP-EXT)" userId="S::srdjan.krasic@ext.ec.europa.eu::6da91b18-32dc-43bc-a9cc-2ff6f82cb0e8" providerId="AD" clId="Web-{46EBAA28-2E9C-8BFC-3FAB-5A8A4A660D96}" dt="2026-05-26T09:06:07.562" v="61" actId="20577"/>
      <pc:docMkLst>
        <pc:docMk/>
      </pc:docMkLst>
      <pc:sldChg chg="modSp">
        <pc:chgData name="KRASIC Srdjan (OP-EXT)" userId="S::srdjan.krasic@ext.ec.europa.eu::6da91b18-32dc-43bc-a9cc-2ff6f82cb0e8" providerId="AD" clId="Web-{46EBAA28-2E9C-8BFC-3FAB-5A8A4A660D96}" dt="2026-05-26T09:06:07.562" v="61" actId="20577"/>
        <pc:sldMkLst>
          <pc:docMk/>
          <pc:sldMk cId="2419242855" sldId="1403"/>
        </pc:sldMkLst>
        <pc:spChg chg="mod">
          <ac:chgData name="KRASIC Srdjan (OP-EXT)" userId="S::srdjan.krasic@ext.ec.europa.eu::6da91b18-32dc-43bc-a9cc-2ff6f82cb0e8" providerId="AD" clId="Web-{46EBAA28-2E9C-8BFC-3FAB-5A8A4A660D96}" dt="2026-05-26T09:06:07.562" v="61" actId="20577"/>
          <ac:spMkLst>
            <pc:docMk/>
            <pc:sldMk cId="2419242855" sldId="1403"/>
            <ac:spMk id="3" creationId="{C76EEE32-05B1-3943-B6B7-F172254DA883}"/>
          </ac:spMkLst>
        </pc:spChg>
      </pc:sldChg>
    </pc:docChg>
  </pc:docChgLst>
  <pc:docChgLst>
    <pc:chgData name="ARILLO ARANDA Paloma (OP)" userId="5aac095e-000b-4e56-a478-19e81d922c1e" providerId="ADAL" clId="{BF0765DA-FE31-4851-B5C5-5D37509283C1}"/>
    <pc:docChg chg="undo custSel modSld">
      <pc:chgData name="ARILLO ARANDA Paloma (OP)" userId="5aac095e-000b-4e56-a478-19e81d922c1e" providerId="ADAL" clId="{BF0765DA-FE31-4851-B5C5-5D37509283C1}" dt="2026-06-09T09:06:11.073" v="226" actId="13926"/>
      <pc:docMkLst>
        <pc:docMk/>
      </pc:docMkLst>
      <pc:sldChg chg="modSp mod modCm">
        <pc:chgData name="ARILLO ARANDA Paloma (OP)" userId="5aac095e-000b-4e56-a478-19e81d922c1e" providerId="ADAL" clId="{BF0765DA-FE31-4851-B5C5-5D37509283C1}" dt="2026-06-09T08:40:55.164" v="145" actId="255"/>
        <pc:sldMkLst>
          <pc:docMk/>
          <pc:sldMk cId="3777327881" sldId="259"/>
        </pc:sldMkLst>
        <pc:spChg chg="mod">
          <ac:chgData name="ARILLO ARANDA Paloma (OP)" userId="5aac095e-000b-4e56-a478-19e81d922c1e" providerId="ADAL" clId="{BF0765DA-FE31-4851-B5C5-5D37509283C1}" dt="2026-06-09T08:40:55.164" v="145" actId="255"/>
          <ac:spMkLst>
            <pc:docMk/>
            <pc:sldMk cId="3777327881" sldId="259"/>
            <ac:spMk id="3" creationId="{C76EEE32-05B1-3943-B6B7-F172254DA883}"/>
          </ac:spMkLst>
        </pc:spChg>
        <pc:spChg chg="mod">
          <ac:chgData name="ARILLO ARANDA Paloma (OP)" userId="5aac095e-000b-4e56-a478-19e81d922c1e" providerId="ADAL" clId="{BF0765DA-FE31-4851-B5C5-5D37509283C1}" dt="2026-06-09T08:35:46.627" v="138" actId="20577"/>
          <ac:spMkLst>
            <pc:docMk/>
            <pc:sldMk cId="3777327881" sldId="259"/>
            <ac:spMk id="18" creationId="{37F7CF56-95DD-32F5-E7F0-77DDD56B57E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ILLO ARANDA Paloma (OP)" userId="5aac095e-000b-4e56-a478-19e81d922c1e" providerId="ADAL" clId="{BF0765DA-FE31-4851-B5C5-5D37509283C1}" dt="2026-06-09T07:02:53.185" v="59" actId="20577"/>
              <pc2:cmMkLst xmlns:pc2="http://schemas.microsoft.com/office/powerpoint/2019/9/main/command">
                <pc:docMk/>
                <pc:sldMk cId="3777327881" sldId="259"/>
                <pc2:cmMk id="{A6DB5E3A-BE3A-4A37-A832-7548363D02A5}"/>
              </pc2:cmMkLst>
            </pc226:cmChg>
          </p:ext>
        </pc:extLst>
      </pc:sldChg>
      <pc:sldChg chg="modSp mod">
        <pc:chgData name="ARILLO ARANDA Paloma (OP)" userId="5aac095e-000b-4e56-a478-19e81d922c1e" providerId="ADAL" clId="{BF0765DA-FE31-4851-B5C5-5D37509283C1}" dt="2026-06-09T08:41:41.021" v="146" actId="207"/>
        <pc:sldMkLst>
          <pc:docMk/>
          <pc:sldMk cId="981817496" sldId="1400"/>
        </pc:sldMkLst>
        <pc:graphicFrameChg chg="modGraphic">
          <ac:chgData name="ARILLO ARANDA Paloma (OP)" userId="5aac095e-000b-4e56-a478-19e81d922c1e" providerId="ADAL" clId="{BF0765DA-FE31-4851-B5C5-5D37509283C1}" dt="2026-06-09T08:41:41.021" v="146" actId="207"/>
          <ac:graphicFrameMkLst>
            <pc:docMk/>
            <pc:sldMk cId="981817496" sldId="1400"/>
            <ac:graphicFrameMk id="4" creationId="{42F66917-925C-88A0-2E14-9BC390E596EE}"/>
          </ac:graphicFrameMkLst>
        </pc:graphicFrameChg>
      </pc:sldChg>
      <pc:sldChg chg="modSp mod modCm">
        <pc:chgData name="ARILLO ARANDA Paloma (OP)" userId="5aac095e-000b-4e56-a478-19e81d922c1e" providerId="ADAL" clId="{BF0765DA-FE31-4851-B5C5-5D37509283C1}" dt="2026-06-09T09:05:01.754" v="224" actId="207"/>
        <pc:sldMkLst>
          <pc:docMk/>
          <pc:sldMk cId="2419242855" sldId="1403"/>
        </pc:sldMkLst>
        <pc:spChg chg="mod">
          <ac:chgData name="ARILLO ARANDA Paloma (OP)" userId="5aac095e-000b-4e56-a478-19e81d922c1e" providerId="ADAL" clId="{BF0765DA-FE31-4851-B5C5-5D37509283C1}" dt="2026-06-09T09:05:01.754" v="224" actId="207"/>
          <ac:spMkLst>
            <pc:docMk/>
            <pc:sldMk cId="2419242855" sldId="1403"/>
            <ac:spMk id="3" creationId="{C76EEE32-05B1-3943-B6B7-F172254DA88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ILLO ARANDA Paloma (OP)" userId="5aac095e-000b-4e56-a478-19e81d922c1e" providerId="ADAL" clId="{BF0765DA-FE31-4851-B5C5-5D37509283C1}" dt="2026-06-09T08:49:48.189" v="181" actId="20577"/>
              <pc2:cmMkLst xmlns:pc2="http://schemas.microsoft.com/office/powerpoint/2019/9/main/command">
                <pc:docMk/>
                <pc:sldMk cId="2419242855" sldId="1403"/>
                <pc2:cmMk id="{BF35A8CE-D94B-44F3-9F6F-D69BFE5D2328}"/>
              </pc2:cmMkLst>
            </pc226:cmChg>
            <pc226:cmChg xmlns:pc226="http://schemas.microsoft.com/office/powerpoint/2022/06/main/command" chg="mod">
              <pc226:chgData name="ARILLO ARANDA Paloma (OP)" userId="5aac095e-000b-4e56-a478-19e81d922c1e" providerId="ADAL" clId="{BF0765DA-FE31-4851-B5C5-5D37509283C1}" dt="2026-06-09T08:49:48.189" v="181" actId="20577"/>
              <pc2:cmMkLst xmlns:pc2="http://schemas.microsoft.com/office/powerpoint/2019/9/main/command">
                <pc:docMk/>
                <pc:sldMk cId="2419242855" sldId="1403"/>
                <pc2:cmMk id="{D50D73E9-1154-4F4E-9841-237A7349C3B1}"/>
              </pc2:cmMkLst>
            </pc226:cmChg>
          </p:ext>
        </pc:extLst>
      </pc:sldChg>
      <pc:sldChg chg="modSp mod modCm">
        <pc:chgData name="ARILLO ARANDA Paloma (OP)" userId="5aac095e-000b-4e56-a478-19e81d922c1e" providerId="ADAL" clId="{BF0765DA-FE31-4851-B5C5-5D37509283C1}" dt="2026-06-09T09:06:11.073" v="226" actId="13926"/>
        <pc:sldMkLst>
          <pc:docMk/>
          <pc:sldMk cId="3700328532" sldId="1408"/>
        </pc:sldMkLst>
        <pc:spChg chg="mod">
          <ac:chgData name="ARILLO ARANDA Paloma (OP)" userId="5aac095e-000b-4e56-a478-19e81d922c1e" providerId="ADAL" clId="{BF0765DA-FE31-4851-B5C5-5D37509283C1}" dt="2026-06-09T07:11:07.777" v="107" actId="20577"/>
          <ac:spMkLst>
            <pc:docMk/>
            <pc:sldMk cId="3700328532" sldId="1408"/>
            <ac:spMk id="2" creationId="{445F8046-0E9D-FCCE-E14C-F03BD8373AA3}"/>
          </ac:spMkLst>
        </pc:spChg>
        <pc:spChg chg="mod">
          <ac:chgData name="ARILLO ARANDA Paloma (OP)" userId="5aac095e-000b-4e56-a478-19e81d922c1e" providerId="ADAL" clId="{BF0765DA-FE31-4851-B5C5-5D37509283C1}" dt="2026-06-09T09:06:11.073" v="226" actId="13926"/>
          <ac:spMkLst>
            <pc:docMk/>
            <pc:sldMk cId="3700328532" sldId="1408"/>
            <ac:spMk id="3" creationId="{93CE2629-F9EF-7A93-FD2C-D3730294CEA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ILLO ARANDA Paloma (OP)" userId="5aac095e-000b-4e56-a478-19e81d922c1e" providerId="ADAL" clId="{BF0765DA-FE31-4851-B5C5-5D37509283C1}" dt="2026-06-09T09:05:58.452" v="225" actId="20577"/>
              <pc2:cmMkLst xmlns:pc2="http://schemas.microsoft.com/office/powerpoint/2019/9/main/command">
                <pc:docMk/>
                <pc:sldMk cId="3700328532" sldId="1408"/>
                <pc2:cmMk id="{66203003-0EC3-4802-9E49-47153C149D44}"/>
              </pc2:cmMkLst>
            </pc226:cmChg>
          </p:ext>
        </pc:extLst>
      </pc:sldChg>
      <pc:sldChg chg="modSp mod">
        <pc:chgData name="ARILLO ARANDA Paloma (OP)" userId="5aac095e-000b-4e56-a478-19e81d922c1e" providerId="ADAL" clId="{BF0765DA-FE31-4851-B5C5-5D37509283C1}" dt="2026-06-09T07:04:52.377" v="66" actId="255"/>
        <pc:sldMkLst>
          <pc:docMk/>
          <pc:sldMk cId="2699462789" sldId="1417"/>
        </pc:sldMkLst>
        <pc:spChg chg="mod">
          <ac:chgData name="ARILLO ARANDA Paloma (OP)" userId="5aac095e-000b-4e56-a478-19e81d922c1e" providerId="ADAL" clId="{BF0765DA-FE31-4851-B5C5-5D37509283C1}" dt="2026-06-09T07:04:52.377" v="66" actId="255"/>
          <ac:spMkLst>
            <pc:docMk/>
            <pc:sldMk cId="2699462789" sldId="1417"/>
            <ac:spMk id="5" creationId="{9ABF5060-D86C-F134-069D-7748A6B0A502}"/>
          </ac:spMkLst>
        </pc:spChg>
      </pc:sldChg>
      <pc:sldChg chg="modSp mod">
        <pc:chgData name="ARILLO ARANDA Paloma (OP)" userId="5aac095e-000b-4e56-a478-19e81d922c1e" providerId="ADAL" clId="{BF0765DA-FE31-4851-B5C5-5D37509283C1}" dt="2026-06-09T07:05:01.529" v="67" actId="255"/>
        <pc:sldMkLst>
          <pc:docMk/>
          <pc:sldMk cId="3654597332" sldId="1418"/>
        </pc:sldMkLst>
        <pc:spChg chg="mod">
          <ac:chgData name="ARILLO ARANDA Paloma (OP)" userId="5aac095e-000b-4e56-a478-19e81d922c1e" providerId="ADAL" clId="{BF0765DA-FE31-4851-B5C5-5D37509283C1}" dt="2026-06-09T07:05:01.529" v="67" actId="255"/>
          <ac:spMkLst>
            <pc:docMk/>
            <pc:sldMk cId="3654597332" sldId="1418"/>
            <ac:spMk id="5" creationId="{F9364E06-FCDE-3F7A-A668-7F06980C1C5C}"/>
          </ac:spMkLst>
        </pc:spChg>
      </pc:sldChg>
      <pc:sldChg chg="modSp mod modCm">
        <pc:chgData name="ARILLO ARANDA Paloma (OP)" userId="5aac095e-000b-4e56-a478-19e81d922c1e" providerId="ADAL" clId="{BF0765DA-FE31-4851-B5C5-5D37509283C1}" dt="2026-06-09T08:47:48.035" v="153" actId="207"/>
        <pc:sldMkLst>
          <pc:docMk/>
          <pc:sldMk cId="1849753633" sldId="1419"/>
        </pc:sldMkLst>
        <pc:spChg chg="mod">
          <ac:chgData name="ARILLO ARANDA Paloma (OP)" userId="5aac095e-000b-4e56-a478-19e81d922c1e" providerId="ADAL" clId="{BF0765DA-FE31-4851-B5C5-5D37509283C1}" dt="2026-06-09T08:47:48.035" v="153" actId="207"/>
          <ac:spMkLst>
            <pc:docMk/>
            <pc:sldMk cId="1849753633" sldId="1419"/>
            <ac:spMk id="5" creationId="{6441FC53-4908-2481-AD2C-6F5024EF43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RILLO ARANDA Paloma (OP)" userId="5aac095e-000b-4e56-a478-19e81d922c1e" providerId="ADAL" clId="{BF0765DA-FE31-4851-B5C5-5D37509283C1}" dt="2026-06-09T08:47:40.582" v="152" actId="20577"/>
              <pc2:cmMkLst xmlns:pc2="http://schemas.microsoft.com/office/powerpoint/2019/9/main/command">
                <pc:docMk/>
                <pc:sldMk cId="1849753633" sldId="1419"/>
                <pc2:cmMk id="{68AE4B65-1292-4296-8442-41C1DE84C894}"/>
              </pc2:cmMkLst>
            </pc226:cmChg>
          </p:ext>
        </pc:extLst>
      </pc:sldChg>
      <pc:sldChg chg="modSp">
        <pc:chgData name="ARILLO ARANDA Paloma (OP)" userId="5aac095e-000b-4e56-a478-19e81d922c1e" providerId="ADAL" clId="{BF0765DA-FE31-4851-B5C5-5D37509283C1}" dt="2026-06-09T06:58:15.392" v="50" actId="20577"/>
        <pc:sldMkLst>
          <pc:docMk/>
          <pc:sldMk cId="1360176188" sldId="1420"/>
        </pc:sldMkLst>
        <pc:spChg chg="mod">
          <ac:chgData name="ARILLO ARANDA Paloma (OP)" userId="5aac095e-000b-4e56-a478-19e81d922c1e" providerId="ADAL" clId="{BF0765DA-FE31-4851-B5C5-5D37509283C1}" dt="2026-06-09T06:58:15.392" v="50" actId="20577"/>
          <ac:spMkLst>
            <pc:docMk/>
            <pc:sldMk cId="1360176188" sldId="1420"/>
            <ac:spMk id="9" creationId="{4DFC0EF3-9841-0744-6F72-CB5E722CE34B}"/>
          </ac:spMkLst>
        </pc:spChg>
      </pc:sldChg>
      <pc:sldChg chg="modSp mod">
        <pc:chgData name="ARILLO ARANDA Paloma (OP)" userId="5aac095e-000b-4e56-a478-19e81d922c1e" providerId="ADAL" clId="{BF0765DA-FE31-4851-B5C5-5D37509283C1}" dt="2026-06-09T06:52:49.988" v="27" actId="5793"/>
        <pc:sldMkLst>
          <pc:docMk/>
          <pc:sldMk cId="194845558" sldId="1421"/>
        </pc:sldMkLst>
        <pc:spChg chg="mod">
          <ac:chgData name="ARILLO ARANDA Paloma (OP)" userId="5aac095e-000b-4e56-a478-19e81d922c1e" providerId="ADAL" clId="{BF0765DA-FE31-4851-B5C5-5D37509283C1}" dt="2026-06-09T06:52:49.988" v="27" actId="5793"/>
          <ac:spMkLst>
            <pc:docMk/>
            <pc:sldMk cId="194845558" sldId="1421"/>
            <ac:spMk id="4" creationId="{AC195AC9-43A6-048B-382D-618B79F10F7F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E0019F40-253B-B092-9B57-6C27EB784B89}"/>
    <pc:docChg chg="modSld sldOrd">
      <pc:chgData name="DONOHOE Paul (OP-EXT)" userId="S::paul.donohoe@ext.publications.europa.eu::c9df9133-e9aa-401a-a047-69aff1aabaa4" providerId="AD" clId="Web-{E0019F40-253B-B092-9B57-6C27EB784B89}" dt="2026-06-09T08:39:03.392" v="4" actId="20577"/>
      <pc:docMkLst>
        <pc:docMk/>
      </pc:docMkLst>
      <pc:sldChg chg="ord">
        <pc:chgData name="DONOHOE Paul (OP-EXT)" userId="S::paul.donohoe@ext.publications.europa.eu::c9df9133-e9aa-401a-a047-69aff1aabaa4" providerId="AD" clId="Web-{E0019F40-253B-B092-9B57-6C27EB784B89}" dt="2026-06-09T08:36:00.494" v="0"/>
        <pc:sldMkLst>
          <pc:docMk/>
          <pc:sldMk cId="3654597332" sldId="1418"/>
        </pc:sldMkLst>
      </pc:sldChg>
      <pc:sldChg chg="modSp modCm">
        <pc:chgData name="DONOHOE Paul (OP-EXT)" userId="S::paul.donohoe@ext.publications.europa.eu::c9df9133-e9aa-401a-a047-69aff1aabaa4" providerId="AD" clId="Web-{E0019F40-253B-B092-9B57-6C27EB784B89}" dt="2026-06-09T08:39:03.392" v="4" actId="20577"/>
        <pc:sldMkLst>
          <pc:docMk/>
          <pc:sldMk cId="1849753633" sldId="1419"/>
        </pc:sldMkLst>
        <pc:spChg chg="mod">
          <ac:chgData name="DONOHOE Paul (OP-EXT)" userId="S::paul.donohoe@ext.publications.europa.eu::c9df9133-e9aa-401a-a047-69aff1aabaa4" providerId="AD" clId="Web-{E0019F40-253B-B092-9B57-6C27EB784B89}" dt="2026-06-09T08:39:03.392" v="4" actId="20577"/>
          <ac:spMkLst>
            <pc:docMk/>
            <pc:sldMk cId="1849753633" sldId="1419"/>
            <ac:spMk id="5" creationId="{6441FC53-4908-2481-AD2C-6F5024EF43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ONOHOE Paul (OP-EXT)" userId="S::paul.donohoe@ext.publications.europa.eu::c9df9133-e9aa-401a-a047-69aff1aabaa4" providerId="AD" clId="Web-{E0019F40-253B-B092-9B57-6C27EB784B89}" dt="2026-06-09T08:39:03.392" v="4" actId="20577"/>
              <pc2:cmMkLst xmlns:pc2="http://schemas.microsoft.com/office/powerpoint/2019/9/main/command">
                <pc:docMk/>
                <pc:sldMk cId="1849753633" sldId="1419"/>
                <pc2:cmMk id="{78C6353A-5ACB-4BA4-BAC1-08708F57B30C}"/>
              </pc2:cmMkLst>
            </pc226:cmChg>
            <pc226:cmChg xmlns:pc226="http://schemas.microsoft.com/office/powerpoint/2022/06/main/command" chg="mod">
              <pc226:chgData name="DONOHOE Paul (OP-EXT)" userId="S::paul.donohoe@ext.publications.europa.eu::c9df9133-e9aa-401a-a047-69aff1aabaa4" providerId="AD" clId="Web-{E0019F40-253B-B092-9B57-6C27EB784B89}" dt="2026-06-09T08:39:03.392" v="4" actId="20577"/>
              <pc2:cmMkLst xmlns:pc2="http://schemas.microsoft.com/office/powerpoint/2019/9/main/command">
                <pc:docMk/>
                <pc:sldMk cId="1849753633" sldId="1419"/>
                <pc2:cmMk id="{68AE4B65-1292-4296-8442-41C1DE84C894}"/>
              </pc2:cmMkLst>
            </pc226:cmChg>
          </p:ext>
        </pc:extLst>
      </pc:sldChg>
    </pc:docChg>
  </pc:docChgLst>
  <pc:docChgLst>
    <pc:chgData name="KRASIC Srdjan (OP-EXT)" userId="S::srdjan.krasic@ext.ec.europa.eu::6da91b18-32dc-43bc-a9cc-2ff6f82cb0e8" providerId="AD" clId="Web-{F2D09C8A-C3C9-240F-AFB5-1EF866F36FEA}"/>
    <pc:docChg chg="modSld">
      <pc:chgData name="KRASIC Srdjan (OP-EXT)" userId="S::srdjan.krasic@ext.ec.europa.eu::6da91b18-32dc-43bc-a9cc-2ff6f82cb0e8" providerId="AD" clId="Web-{F2D09C8A-C3C9-240F-AFB5-1EF866F36FEA}" dt="2026-05-29T11:34:06.593" v="196" actId="20577"/>
      <pc:docMkLst>
        <pc:docMk/>
      </pc:docMkLst>
      <pc:sldChg chg="modSp">
        <pc:chgData name="KRASIC Srdjan (OP-EXT)" userId="S::srdjan.krasic@ext.ec.europa.eu::6da91b18-32dc-43bc-a9cc-2ff6f82cb0e8" providerId="AD" clId="Web-{F2D09C8A-C3C9-240F-AFB5-1EF866F36FEA}" dt="2026-05-29T11:28:48.100" v="177" actId="20577"/>
        <pc:sldMkLst>
          <pc:docMk/>
          <pc:sldMk cId="3777327881" sldId="259"/>
        </pc:sldMkLst>
        <pc:spChg chg="mod">
          <ac:chgData name="KRASIC Srdjan (OP-EXT)" userId="S::srdjan.krasic@ext.ec.europa.eu::6da91b18-32dc-43bc-a9cc-2ff6f82cb0e8" providerId="AD" clId="Web-{F2D09C8A-C3C9-240F-AFB5-1EF866F36FEA}" dt="2026-05-29T11:28:48.100" v="177" actId="20577"/>
          <ac:spMkLst>
            <pc:docMk/>
            <pc:sldMk cId="3777327881" sldId="259"/>
            <ac:spMk id="3" creationId="{C76EEE32-05B1-3943-B6B7-F172254DA883}"/>
          </ac:spMkLst>
        </pc:spChg>
      </pc:sldChg>
      <pc:sldChg chg="modSp">
        <pc:chgData name="KRASIC Srdjan (OP-EXT)" userId="S::srdjan.krasic@ext.ec.europa.eu::6da91b18-32dc-43bc-a9cc-2ff6f82cb0e8" providerId="AD" clId="Web-{F2D09C8A-C3C9-240F-AFB5-1EF866F36FEA}" dt="2026-05-29T11:34:06.593" v="196" actId="20577"/>
        <pc:sldMkLst>
          <pc:docMk/>
          <pc:sldMk cId="2419242855" sldId="1403"/>
        </pc:sldMkLst>
        <pc:spChg chg="mod">
          <ac:chgData name="KRASIC Srdjan (OP-EXT)" userId="S::srdjan.krasic@ext.ec.europa.eu::6da91b18-32dc-43bc-a9cc-2ff6f82cb0e8" providerId="AD" clId="Web-{F2D09C8A-C3C9-240F-AFB5-1EF866F36FEA}" dt="2026-05-29T11:34:06.593" v="196" actId="20577"/>
          <ac:spMkLst>
            <pc:docMk/>
            <pc:sldMk cId="2419242855" sldId="1403"/>
            <ac:spMk id="3" creationId="{C76EEE32-05B1-3943-B6B7-F172254DA883}"/>
          </ac:spMkLst>
        </pc:spChg>
      </pc:sldChg>
    </pc:docChg>
  </pc:docChgLst>
  <pc:docChgLst>
    <pc:chgData name="DONOHOE Paul (OP-EXT)" userId="S::paul.donohoe@ext.publications.europa.eu::c9df9133-e9aa-401a-a047-69aff1aabaa4" providerId="AD" clId="Web-{B4D50D38-B124-3A96-B25A-53FA553A7C2D}"/>
    <pc:docChg chg="modSld">
      <pc:chgData name="DONOHOE Paul (OP-EXT)" userId="S::paul.donohoe@ext.publications.europa.eu::c9df9133-e9aa-401a-a047-69aff1aabaa4" providerId="AD" clId="Web-{B4D50D38-B124-3A96-B25A-53FA553A7C2D}" dt="2026-05-26T10:05:20.376" v="170"/>
      <pc:docMkLst>
        <pc:docMk/>
      </pc:docMkLst>
      <pc:sldChg chg="modSp">
        <pc:chgData name="DONOHOE Paul (OP-EXT)" userId="S::paul.donohoe@ext.publications.europa.eu::c9df9133-e9aa-401a-a047-69aff1aabaa4" providerId="AD" clId="Web-{B4D50D38-B124-3A96-B25A-53FA553A7C2D}" dt="2026-05-26T10:03:59.686" v="129" actId="20577"/>
        <pc:sldMkLst>
          <pc:docMk/>
          <pc:sldMk cId="2419242855" sldId="1403"/>
        </pc:sldMkLst>
        <pc:spChg chg="mod">
          <ac:chgData name="DONOHOE Paul (OP-EXT)" userId="S::paul.donohoe@ext.publications.europa.eu::c9df9133-e9aa-401a-a047-69aff1aabaa4" providerId="AD" clId="Web-{B4D50D38-B124-3A96-B25A-53FA553A7C2D}" dt="2026-05-26T10:03:59.686" v="129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Sp modNotes">
        <pc:chgData name="DONOHOE Paul (OP-EXT)" userId="S::paul.donohoe@ext.publications.europa.eu::c9df9133-e9aa-401a-a047-69aff1aabaa4" providerId="AD" clId="Web-{B4D50D38-B124-3A96-B25A-53FA553A7C2D}" dt="2026-05-26T10:05:20.376" v="170"/>
        <pc:sldMkLst>
          <pc:docMk/>
          <pc:sldMk cId="3700328532" sldId="1408"/>
        </pc:sldMkLst>
        <pc:spChg chg="mod">
          <ac:chgData name="DONOHOE Paul (OP-EXT)" userId="S::paul.donohoe@ext.publications.europa.eu::c9df9133-e9aa-401a-a047-69aff1aabaa4" providerId="AD" clId="Web-{B4D50D38-B124-3A96-B25A-53FA553A7C2D}" dt="2026-05-26T10:05:04.907" v="153" actId="20577"/>
          <ac:spMkLst>
            <pc:docMk/>
            <pc:sldMk cId="3700328532" sldId="1408"/>
            <ac:spMk id="3" creationId="{93CE2629-F9EF-7A93-FD2C-D3730294CEAF}"/>
          </ac:spMkLst>
        </pc:spChg>
      </pc:sldChg>
      <pc:sldChg chg="modSp">
        <pc:chgData name="DONOHOE Paul (OP-EXT)" userId="S::paul.donohoe@ext.publications.europa.eu::c9df9133-e9aa-401a-a047-69aff1aabaa4" providerId="AD" clId="Web-{B4D50D38-B124-3A96-B25A-53FA553A7C2D}" dt="2026-05-26T09:39:30.895" v="49" actId="20577"/>
        <pc:sldMkLst>
          <pc:docMk/>
          <pc:sldMk cId="2699462789" sldId="1417"/>
        </pc:sldMkLst>
        <pc:spChg chg="mod">
          <ac:chgData name="DONOHOE Paul (OP-EXT)" userId="S::paul.donohoe@ext.publications.europa.eu::c9df9133-e9aa-401a-a047-69aff1aabaa4" providerId="AD" clId="Web-{B4D50D38-B124-3A96-B25A-53FA553A7C2D}" dt="2026-05-26T09:39:30.895" v="49" actId="20577"/>
          <ac:spMkLst>
            <pc:docMk/>
            <pc:sldMk cId="2699462789" sldId="1417"/>
            <ac:spMk id="5" creationId="{9ABF5060-D86C-F134-069D-7748A6B0A502}"/>
          </ac:spMkLst>
        </pc:spChg>
      </pc:sldChg>
      <pc:sldChg chg="modSp">
        <pc:chgData name="DONOHOE Paul (OP-EXT)" userId="S::paul.donohoe@ext.publications.europa.eu::c9df9133-e9aa-401a-a047-69aff1aabaa4" providerId="AD" clId="Web-{B4D50D38-B124-3A96-B25A-53FA553A7C2D}" dt="2026-05-26T09:39:38.739" v="51" actId="20577"/>
        <pc:sldMkLst>
          <pc:docMk/>
          <pc:sldMk cId="3654597332" sldId="1418"/>
        </pc:sldMkLst>
        <pc:spChg chg="mod">
          <ac:chgData name="DONOHOE Paul (OP-EXT)" userId="S::paul.donohoe@ext.publications.europa.eu::c9df9133-e9aa-401a-a047-69aff1aabaa4" providerId="AD" clId="Web-{B4D50D38-B124-3A96-B25A-53FA553A7C2D}" dt="2026-05-26T09:39:38.739" v="51" actId="20577"/>
          <ac:spMkLst>
            <pc:docMk/>
            <pc:sldMk cId="3654597332" sldId="1418"/>
            <ac:spMk id="5" creationId="{F9364E06-FCDE-3F7A-A668-7F06980C1C5C}"/>
          </ac:spMkLst>
        </pc:spChg>
      </pc:sldChg>
      <pc:sldChg chg="modSp">
        <pc:chgData name="DONOHOE Paul (OP-EXT)" userId="S::paul.donohoe@ext.publications.europa.eu::c9df9133-e9aa-401a-a047-69aff1aabaa4" providerId="AD" clId="Web-{B4D50D38-B124-3A96-B25A-53FA553A7C2D}" dt="2026-05-26T09:39:42.286" v="52" actId="20577"/>
        <pc:sldMkLst>
          <pc:docMk/>
          <pc:sldMk cId="1849753633" sldId="1419"/>
        </pc:sldMkLst>
        <pc:spChg chg="mod">
          <ac:chgData name="DONOHOE Paul (OP-EXT)" userId="S::paul.donohoe@ext.publications.europa.eu::c9df9133-e9aa-401a-a047-69aff1aabaa4" providerId="AD" clId="Web-{B4D50D38-B124-3A96-B25A-53FA553A7C2D}" dt="2026-05-26T09:39:42.286" v="52" actId="20577"/>
          <ac:spMkLst>
            <pc:docMk/>
            <pc:sldMk cId="1849753633" sldId="1419"/>
            <ac:spMk id="5" creationId="{6441FC53-4908-2481-AD2C-6F5024EF432F}"/>
          </ac:spMkLst>
        </pc:spChg>
      </pc:sldChg>
      <pc:sldChg chg="modNotes">
        <pc:chgData name="DONOHOE Paul (OP-EXT)" userId="S::paul.donohoe@ext.publications.europa.eu::c9df9133-e9aa-401a-a047-69aff1aabaa4" providerId="AD" clId="Web-{B4D50D38-B124-3A96-B25A-53FA553A7C2D}" dt="2026-05-26T09:08:48.041" v="27"/>
        <pc:sldMkLst>
          <pc:docMk/>
          <pc:sldMk cId="1360176188" sldId="1420"/>
        </pc:sldMkLst>
      </pc:sldChg>
      <pc:sldChg chg="modSp">
        <pc:chgData name="DONOHOE Paul (OP-EXT)" userId="S::paul.donohoe@ext.publications.europa.eu::c9df9133-e9aa-401a-a047-69aff1aabaa4" providerId="AD" clId="Web-{B4D50D38-B124-3A96-B25A-53FA553A7C2D}" dt="2026-05-26T09:50:45.702" v="78" actId="20577"/>
        <pc:sldMkLst>
          <pc:docMk/>
          <pc:sldMk cId="1855452888" sldId="1422"/>
        </pc:sldMkLst>
        <pc:spChg chg="mod">
          <ac:chgData name="DONOHOE Paul (OP-EXT)" userId="S::paul.donohoe@ext.publications.europa.eu::c9df9133-e9aa-401a-a047-69aff1aabaa4" providerId="AD" clId="Web-{B4D50D38-B124-3A96-B25A-53FA553A7C2D}" dt="2026-05-26T09:50:45.702" v="78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  <pc:docChgLst>
    <pc:chgData name="KRASIC Srdjan (OP-EXT)" userId="S::srdjan.krasic@ext.ec.europa.eu::6da91b18-32dc-43bc-a9cc-2ff6f82cb0e8" providerId="AD" clId="Web-{D6821814-B061-9325-684D-1513CB072418}"/>
    <pc:docChg chg="modSld">
      <pc:chgData name="KRASIC Srdjan (OP-EXT)" userId="S::srdjan.krasic@ext.ec.europa.eu::6da91b18-32dc-43bc-a9cc-2ff6f82cb0e8" providerId="AD" clId="Web-{D6821814-B061-9325-684D-1513CB072418}" dt="2026-06-09T14:48:50.959" v="64" actId="20577"/>
      <pc:docMkLst>
        <pc:docMk/>
      </pc:docMkLst>
      <pc:sldChg chg="modSp">
        <pc:chgData name="KRASIC Srdjan (OP-EXT)" userId="S::srdjan.krasic@ext.ec.europa.eu::6da91b18-32dc-43bc-a9cc-2ff6f82cb0e8" providerId="AD" clId="Web-{D6821814-B061-9325-684D-1513CB072418}" dt="2026-06-09T14:41:10.473" v="27" actId="20577"/>
        <pc:sldMkLst>
          <pc:docMk/>
          <pc:sldMk cId="3777327881" sldId="259"/>
        </pc:sldMkLst>
        <pc:spChg chg="mod">
          <ac:chgData name="KRASIC Srdjan (OP-EXT)" userId="S::srdjan.krasic@ext.ec.europa.eu::6da91b18-32dc-43bc-a9cc-2ff6f82cb0e8" providerId="AD" clId="Web-{D6821814-B061-9325-684D-1513CB072418}" dt="2026-06-09T14:41:10.473" v="27" actId="20577"/>
          <ac:spMkLst>
            <pc:docMk/>
            <pc:sldMk cId="3777327881" sldId="259"/>
            <ac:spMk id="3" creationId="{C76EEE32-05B1-3943-B6B7-F172254DA883}"/>
          </ac:spMkLst>
        </pc:spChg>
        <pc:spChg chg="mod">
          <ac:chgData name="KRASIC Srdjan (OP-EXT)" userId="S::srdjan.krasic@ext.ec.europa.eu::6da91b18-32dc-43bc-a9cc-2ff6f82cb0e8" providerId="AD" clId="Web-{D6821814-B061-9325-684D-1513CB072418}" dt="2026-06-09T14:37:39.028" v="1" actId="20577"/>
          <ac:spMkLst>
            <pc:docMk/>
            <pc:sldMk cId="3777327881" sldId="259"/>
            <ac:spMk id="18" creationId="{37F7CF56-95DD-32F5-E7F0-77DDD56B57E1}"/>
          </ac:spMkLst>
        </pc:spChg>
      </pc:sldChg>
      <pc:sldChg chg="modSp">
        <pc:chgData name="KRASIC Srdjan (OP-EXT)" userId="S::srdjan.krasic@ext.ec.europa.eu::6da91b18-32dc-43bc-a9cc-2ff6f82cb0e8" providerId="AD" clId="Web-{D6821814-B061-9325-684D-1513CB072418}" dt="2026-06-09T14:48:50.959" v="64" actId="20577"/>
        <pc:sldMkLst>
          <pc:docMk/>
          <pc:sldMk cId="2419242855" sldId="1403"/>
        </pc:sldMkLst>
        <pc:spChg chg="mod">
          <ac:chgData name="KRASIC Srdjan (OP-EXT)" userId="S::srdjan.krasic@ext.ec.europa.eu::6da91b18-32dc-43bc-a9cc-2ff6f82cb0e8" providerId="AD" clId="Web-{D6821814-B061-9325-684D-1513CB072418}" dt="2026-06-09T14:48:50.959" v="64" actId="20577"/>
          <ac:spMkLst>
            <pc:docMk/>
            <pc:sldMk cId="2419242855" sldId="1403"/>
            <ac:spMk id="3" creationId="{C76EEE32-05B1-3943-B6B7-F172254DA883}"/>
          </ac:spMkLst>
        </pc:spChg>
      </pc:sldChg>
      <pc:sldChg chg="modSp">
        <pc:chgData name="KRASIC Srdjan (OP-EXT)" userId="S::srdjan.krasic@ext.ec.europa.eu::6da91b18-32dc-43bc-a9cc-2ff6f82cb0e8" providerId="AD" clId="Web-{D6821814-B061-9325-684D-1513CB072418}" dt="2026-06-09T14:45:08.576" v="29" actId="20577"/>
        <pc:sldMkLst>
          <pc:docMk/>
          <pc:sldMk cId="3700328532" sldId="1408"/>
        </pc:sldMkLst>
        <pc:spChg chg="mod">
          <ac:chgData name="KRASIC Srdjan (OP-EXT)" userId="S::srdjan.krasic@ext.ec.europa.eu::6da91b18-32dc-43bc-a9cc-2ff6f82cb0e8" providerId="AD" clId="Web-{D6821814-B061-9325-684D-1513CB072418}" dt="2026-06-09T14:45:08.576" v="29" actId="20577"/>
          <ac:spMkLst>
            <pc:docMk/>
            <pc:sldMk cId="3700328532" sldId="1408"/>
            <ac:spMk id="3" creationId="{93CE2629-F9EF-7A93-FD2C-D3730294CEAF}"/>
          </ac:spMkLst>
        </pc:spChg>
      </pc:sldChg>
    </pc:docChg>
  </pc:docChgLst>
  <pc:docChgLst>
    <pc:chgData name="YFANTI Sevasti (OP-EXT)" userId="S::sevasti.yfanti@ext.ec.europa.eu::7c42bec1-26c8-4f31-ac03-7337768c55f5" providerId="AD" clId="Web-{60405500-956F-AB26-A918-8A2BD6DC9882}"/>
    <pc:docChg chg="modSld">
      <pc:chgData name="YFANTI Sevasti (OP-EXT)" userId="S::sevasti.yfanti@ext.ec.europa.eu::7c42bec1-26c8-4f31-ac03-7337768c55f5" providerId="AD" clId="Web-{60405500-956F-AB26-A918-8A2BD6DC9882}" dt="2026-06-09T10:40:11.169" v="2" actId="1076"/>
      <pc:docMkLst>
        <pc:docMk/>
      </pc:docMkLst>
      <pc:sldChg chg="addSp delSp modSp">
        <pc:chgData name="YFANTI Sevasti (OP-EXT)" userId="S::sevasti.yfanti@ext.ec.europa.eu::7c42bec1-26c8-4f31-ac03-7337768c55f5" providerId="AD" clId="Web-{60405500-956F-AB26-A918-8A2BD6DC9882}" dt="2026-06-09T10:40:11.169" v="2" actId="1076"/>
        <pc:sldMkLst>
          <pc:docMk/>
          <pc:sldMk cId="1360176188" sldId="1420"/>
        </pc:sldMkLst>
        <pc:spChg chg="add del mod">
          <ac:chgData name="YFANTI Sevasti (OP-EXT)" userId="S::sevasti.yfanti@ext.ec.europa.eu::7c42bec1-26c8-4f31-ac03-7337768c55f5" providerId="AD" clId="Web-{60405500-956F-AB26-A918-8A2BD6DC9882}" dt="2026-06-09T10:40:08.060" v="1"/>
          <ac:spMkLst>
            <pc:docMk/>
            <pc:sldMk cId="1360176188" sldId="1420"/>
            <ac:spMk id="6" creationId="{9C29324B-7559-9556-DEB0-2C0D17EA7BB0}"/>
          </ac:spMkLst>
        </pc:spChg>
        <pc:picChg chg="del">
          <ac:chgData name="YFANTI Sevasti (OP-EXT)" userId="S::sevasti.yfanti@ext.ec.europa.eu::7c42bec1-26c8-4f31-ac03-7337768c55f5" providerId="AD" clId="Web-{60405500-956F-AB26-A918-8A2BD6DC9882}" dt="2026-06-09T10:40:03.778" v="0"/>
          <ac:picMkLst>
            <pc:docMk/>
            <pc:sldMk cId="1360176188" sldId="1420"/>
            <ac:picMk id="7" creationId="{D1EDFD0B-61FB-C5A4-1E7F-02A58AED84D3}"/>
          </ac:picMkLst>
        </pc:picChg>
        <pc:picChg chg="add mod ord">
          <ac:chgData name="YFANTI Sevasti (OP-EXT)" userId="S::sevasti.yfanti@ext.ec.europa.eu::7c42bec1-26c8-4f31-ac03-7337768c55f5" providerId="AD" clId="Web-{60405500-956F-AB26-A918-8A2BD6DC9882}" dt="2026-06-09T10:40:11.169" v="2" actId="1076"/>
          <ac:picMkLst>
            <pc:docMk/>
            <pc:sldMk cId="1360176188" sldId="1420"/>
            <ac:picMk id="8" creationId="{85F46BA3-E327-7B18-BA56-9099F17828F4}"/>
          </ac:picMkLst>
        </pc:picChg>
      </pc:sldChg>
    </pc:docChg>
  </pc:docChgLst>
  <pc:docChgLst>
    <pc:chgData name="DONOHOE Paul (OP-EXT)" userId="S::paul.donohoe@ext.publications.europa.eu::c9df9133-e9aa-401a-a047-69aff1aabaa4" providerId="AD" clId="Web-{E6387D9F-B183-C0F6-F8D7-819C323AEC56}"/>
    <pc:docChg chg="modSld">
      <pc:chgData name="DONOHOE Paul (OP-EXT)" userId="S::paul.donohoe@ext.publications.europa.eu::c9df9133-e9aa-401a-a047-69aff1aabaa4" providerId="AD" clId="Web-{E6387D9F-B183-C0F6-F8D7-819C323AEC56}" dt="2026-05-28T07:42:08.659" v="1456"/>
      <pc:docMkLst>
        <pc:docMk/>
      </pc:docMkLst>
      <pc:sldChg chg="modNotes">
        <pc:chgData name="DONOHOE Paul (OP-EXT)" userId="S::paul.donohoe@ext.publications.europa.eu::c9df9133-e9aa-401a-a047-69aff1aabaa4" providerId="AD" clId="Web-{E6387D9F-B183-C0F6-F8D7-819C323AEC56}" dt="2026-05-28T07:32:55.651" v="925"/>
        <pc:sldMkLst>
          <pc:docMk/>
          <pc:sldMk cId="2699462789" sldId="1417"/>
        </pc:sldMkLst>
      </pc:sldChg>
      <pc:sldChg chg="modSp modNotes">
        <pc:chgData name="DONOHOE Paul (OP-EXT)" userId="S::paul.donohoe@ext.publications.europa.eu::c9df9133-e9aa-401a-a047-69aff1aabaa4" providerId="AD" clId="Web-{E6387D9F-B183-C0F6-F8D7-819C323AEC56}" dt="2026-05-28T07:39:03.229" v="1299"/>
        <pc:sldMkLst>
          <pc:docMk/>
          <pc:sldMk cId="3654597332" sldId="1418"/>
        </pc:sldMkLst>
        <pc:spChg chg="mod">
          <ac:chgData name="DONOHOE Paul (OP-EXT)" userId="S::paul.donohoe@ext.publications.europa.eu::c9df9133-e9aa-401a-a047-69aff1aabaa4" providerId="AD" clId="Web-{E6387D9F-B183-C0F6-F8D7-819C323AEC56}" dt="2026-05-28T07:38:23.165" v="1298" actId="20577"/>
          <ac:spMkLst>
            <pc:docMk/>
            <pc:sldMk cId="3654597332" sldId="1418"/>
            <ac:spMk id="5" creationId="{F9364E06-FCDE-3F7A-A668-7F06980C1C5C}"/>
          </ac:spMkLst>
        </pc:spChg>
      </pc:sldChg>
      <pc:sldChg chg="modSp modNotes">
        <pc:chgData name="DONOHOE Paul (OP-EXT)" userId="S::paul.donohoe@ext.publications.europa.eu::c9df9133-e9aa-401a-a047-69aff1aabaa4" providerId="AD" clId="Web-{E6387D9F-B183-C0F6-F8D7-819C323AEC56}" dt="2026-05-28T07:42:08.659" v="1456"/>
        <pc:sldMkLst>
          <pc:docMk/>
          <pc:sldMk cId="1849753633" sldId="1419"/>
        </pc:sldMkLst>
        <pc:spChg chg="mod">
          <ac:chgData name="DONOHOE Paul (OP-EXT)" userId="S::paul.donohoe@ext.publications.europa.eu::c9df9133-e9aa-401a-a047-69aff1aabaa4" providerId="AD" clId="Web-{E6387D9F-B183-C0F6-F8D7-819C323AEC56}" dt="2026-05-28T07:37:57.289" v="1292" actId="20577"/>
          <ac:spMkLst>
            <pc:docMk/>
            <pc:sldMk cId="1849753633" sldId="1419"/>
            <ac:spMk id="5" creationId="{6441FC53-4908-2481-AD2C-6F5024EF432F}"/>
          </ac:spMkLst>
        </pc:spChg>
      </pc:sldChg>
      <pc:sldChg chg="modSp modNotes">
        <pc:chgData name="DONOHOE Paul (OP-EXT)" userId="S::paul.donohoe@ext.publications.europa.eu::c9df9133-e9aa-401a-a047-69aff1aabaa4" providerId="AD" clId="Web-{E6387D9F-B183-C0F6-F8D7-819C323AEC56}" dt="2026-05-28T07:19:05.585" v="453"/>
        <pc:sldMkLst>
          <pc:docMk/>
          <pc:sldMk cId="1855452888" sldId="1422"/>
        </pc:sldMkLst>
        <pc:spChg chg="mod">
          <ac:chgData name="DONOHOE Paul (OP-EXT)" userId="S::paul.donohoe@ext.publications.europa.eu::c9df9133-e9aa-401a-a047-69aff1aabaa4" providerId="AD" clId="Web-{E6387D9F-B183-C0F6-F8D7-819C323AEC56}" dt="2026-05-28T07:07:23.337" v="184" actId="20577"/>
          <ac:spMkLst>
            <pc:docMk/>
            <pc:sldMk cId="1855452888" sldId="1422"/>
            <ac:spMk id="3" creationId="{7D8A9BDB-FDA7-B411-4B96-2E9F57CB57E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56062-DE3A-8C85-A880-B3863D47F2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AA4AF-63FA-B04B-E629-E41CC9FAA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BD41-F632-44C2-AFA3-D60AF37912C3}" type="datetime1">
              <a:rPr lang="en-GB" smtClean="0"/>
              <a:t>19/06/2026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CCB4E-7223-53A8-575D-689F18394D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0E519-7BCA-9339-889A-A53204AA4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49228-C88A-4F07-B9BA-0AA165D3A6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49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CA0A-9F26-4807-83A6-34BBB514C621}" type="datetime1">
              <a:rPr lang="en-GB" smtClean="0"/>
              <a:t>19/06/2026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B26A-5688-4821-904C-721F6B6B305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426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744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>
              <a:ea typeface="Calibri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096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8A139-5DC7-7DA7-AD2A-439D57F5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378E03-F39B-6C43-D727-169C654C7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A17CB4-5868-7D30-0D6D-9CBF0E6DB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E6A806-687D-FF66-9FA9-962A54A8B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193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endParaRPr lang="en-US" sz="180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26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378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8BDF5-8D78-9A98-5886-C4128FB6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E80C18-84E4-1847-4313-F02E07EDA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6D3AA8A-B4B3-89A6-9DCE-4F332732E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endParaRPr lang="en-US" sz="1800" dirty="0">
              <a:ea typeface="Calibri"/>
              <a:cs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95B783-4A61-CD76-67E9-C1CA64988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10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933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365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E9F6F-F5B0-97AB-30A6-4C822FDA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133C0-BEFA-8F45-4DBC-BF3ADD9F0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38523-83A3-0699-BF71-A37BE3837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0A04-8357-9344-54B1-D63C3447B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502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6BA2A-0083-A305-8ADF-2EA15A77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090E9-6BD8-20E3-022D-434862F35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7B2A6-E1B9-859F-9847-BC484A596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13162-FBC2-84C2-D7EF-D9C9FDDBF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408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6D5B-60D3-AC15-26B6-2C7FE526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C2856-EA18-FE74-3226-EA79D7A04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ED6E9-F7C4-1C9A-27C8-F39A33F87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EBA53-E169-6622-AB24-155CDA265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7B26A-5688-4821-904C-721F6B6B305D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47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7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7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463"/>
            <a:ext cx="10515600" cy="72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84A9-B6D7-4ECF-A16E-8BD4B8A45A99}" type="datetime1">
              <a:rPr lang="LID4096" smtClean="0"/>
              <a:t>06/19/2026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4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4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8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6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7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7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F5CC-0853-4A72-99B5-57A19FFF8770}" type="datetime1">
              <a:rPr lang="LID4096" smtClean="0"/>
              <a:t>06/19/2026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63"/>
            <a:ext cx="10498014" cy="72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AC0C-D4E7-44CC-B70C-8605488E2BB0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4"/>
            <a:ext cx="43624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1A5A-B293-455A-A4D7-07A0AE3FF677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27584"/>
            <a:ext cx="577361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BC41-FE8B-449D-A674-6C450A80ED70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5" y="-1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27584"/>
            <a:ext cx="577361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1885-F2BA-4786-98E4-677E39FA53D5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sz="1800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2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4"/>
            <a:ext cx="589084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FA2B-1A1A-4501-8DD4-3C73C598CDF1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4"/>
            <a:ext cx="564481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3981-F1EE-4EFF-8709-8EA0FC11C3EC}" type="datetime1">
              <a:rPr lang="LID4096" smtClean="0"/>
              <a:t>06/19/2026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3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1463"/>
            <a:ext cx="10498014" cy="7200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421413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D93193-BD63-462C-943D-5686CE586CE0}" type="datetime1">
              <a:rPr lang="LID4096" smtClean="0"/>
              <a:t>06/19/2026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3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6421413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  <p:sldLayoutId id="2147483668" r:id="rId12"/>
    <p:sldLayoutId id="2147483669" r:id="rId13"/>
    <p:sldLayoutId id="2147483670" r:id="rId14"/>
    <p:sldLayoutId id="21474836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19.06.26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d.europa.eu/en/news/2026-event-calenda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OPESPD@publications.europa.e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PESPD@publications.europa.e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ted.europa.eu/espd-wgm/monthl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.europa.eu/en/web/ted-together/agenda_2025_11_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SPD-EDM/issues/4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OP-TED/ESPD-EDM/issues/3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spd-conceptual-mo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spd-conceptual-mod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OP-TED/ESPD-EDM" TargetMode="External"/><Relationship Id="rId4" Type="http://schemas.openxmlformats.org/officeDocument/2006/relationships/hyperlink" Target="https://github.com/OP-TED/espd-too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-TED/espd-validation-schematr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3495674"/>
            <a:ext cx="6449890" cy="2107621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600"/>
              <a:t>Maintenance and evolution of the ESPD-EDM</a:t>
            </a:r>
            <a:br>
              <a:rPr lang="en-US"/>
            </a:br>
            <a:r>
              <a:rPr lang="en-US" sz="3100" i="1" cap="none"/>
              <a:t>Publications Office </a:t>
            </a:r>
            <a:r>
              <a:rPr lang="en-US" sz="3100" i="1"/>
              <a:t>– C.3</a:t>
            </a:r>
            <a:br>
              <a:rPr lang="en-US" sz="3100" i="1"/>
            </a:br>
            <a:br>
              <a:rPr lang="en-US" sz="3100" i="1"/>
            </a:br>
            <a:r>
              <a:rPr lang="en-US" sz="3600" b="1"/>
              <a:t>ESPD-EDM Open User Community Meeting</a:t>
            </a:r>
            <a:br>
              <a:rPr lang="en-US" b="1"/>
            </a:b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5228254"/>
            <a:ext cx="6564923" cy="374125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11th June 2026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95B8-9B35-5852-A922-25438A10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2FC5-1B46-B4E4-C31E-468AA172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r-FR"/>
              <a:t>5. </a:t>
            </a:r>
            <a:r>
              <a:rPr lang="fr-FR">
                <a:ea typeface="+mn-lt"/>
                <a:cs typeface="+mn-lt"/>
              </a:rPr>
              <a:t>Validation repository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AD742-4A1C-A65C-62F1-82425FB9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10</a:t>
            </a:fld>
            <a:endParaRPr lang="en-L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64E06-FCDE-3F7A-A668-7F06980C1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9082481" cy="422079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endParaRPr lang="en-US" sz="2400" i="1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endParaRPr lang="en-US" sz="2400" i="1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Updated </a:t>
            </a:r>
            <a:r>
              <a:rPr lang="en-US" sz="2400" err="1">
                <a:solidFill>
                  <a:srgbClr val="000000"/>
                </a:solidFill>
                <a:ea typeface="Calibri"/>
                <a:cs typeface="Calibri"/>
              </a:rPr>
              <a:t>schematron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 and XSLT files</a:t>
            </a:r>
            <a:br>
              <a:rPr lang="en-US" sz="2400">
                <a:ea typeface="Calibri" panose="020F0502020204030204"/>
                <a:cs typeface="Calibri" panose="020F0502020204030204"/>
              </a:rPr>
            </a:b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Aligned with updated code lists for ESPD-EDM v5.0.0</a:t>
            </a: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Improved consistency of checks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3590C53A-F9A9-0909-8C81-ED3209943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06" y="1354504"/>
            <a:ext cx="52673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6CE2-940A-5EBD-7F3F-BF5E07A8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3EA1-CB60-0A17-FE41-56415847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r-FR"/>
              <a:t>5. </a:t>
            </a:r>
            <a:r>
              <a:rPr lang="fr-FR">
                <a:ea typeface="+mn-lt"/>
                <a:cs typeface="+mn-lt"/>
              </a:rPr>
              <a:t>Validation repository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96216-3EDE-850F-F6A8-B085D279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11</a:t>
            </a:fld>
            <a:endParaRPr lang="en-L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41FC53-4908-2481-AD2C-6F5024EF4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9082481" cy="422079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>
                <a:ea typeface="Calibri"/>
                <a:cs typeface="Calibri"/>
              </a:rPr>
              <a:t>Next steps – improved efficiency of process to update the code</a:t>
            </a:r>
            <a:endParaRPr lang="en-US"/>
          </a:p>
          <a:p>
            <a:pPr marL="0" indent="0">
              <a:spcAft>
                <a:spcPts val="1200"/>
              </a:spcAft>
              <a:buNone/>
            </a:pPr>
            <a:endParaRPr lang="en-US" sz="2400">
              <a:ea typeface="Calibri"/>
              <a:cs typeface="Calibri"/>
            </a:endParaRP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/>
              </a:rPr>
              <a:t>Automated generation of all </a:t>
            </a:r>
            <a:r>
              <a:rPr lang="en-US" sz="2400" err="1">
                <a:ea typeface="Calibri"/>
                <a:cs typeface="Calibri"/>
              </a:rPr>
              <a:t>schematron</a:t>
            </a:r>
            <a:r>
              <a:rPr lang="en-US" sz="2400">
                <a:ea typeface="Calibri"/>
                <a:cs typeface="Calibri"/>
              </a:rPr>
              <a:t> from code lists</a:t>
            </a: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/>
              </a:rPr>
              <a:t>Improvements to readability of code</a:t>
            </a: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ea typeface="Calibri"/>
                <a:cs typeface="Calibri"/>
              </a:rPr>
              <a:t>Checks on the order of Exclusion Ground and Selection Criterion questions automatically generated from the </a:t>
            </a: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data</a:t>
            </a:r>
            <a:r>
              <a:rPr lang="en-US" sz="2400">
                <a:ea typeface="Calibri"/>
                <a:cs typeface="Calibri"/>
              </a:rPr>
              <a:t> model</a:t>
            </a:r>
            <a:br>
              <a:rPr lang="en-US" sz="2400" i="1">
                <a:ea typeface="Calibri"/>
                <a:cs typeface="Calibri"/>
              </a:rPr>
            </a:br>
            <a:br>
              <a:rPr lang="en-US" sz="2400" i="1">
                <a:ea typeface="Calibri"/>
                <a:cs typeface="Calibri"/>
              </a:rPr>
            </a:br>
            <a:endParaRPr lang="en-US" sz="2400" i="1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green gear on a black background&#10;&#10;AI-generated content may be incorrect.">
            <a:extLst>
              <a:ext uri="{FF2B5EF4-FFF2-40B4-BE49-F238E27FC236}">
                <a16:creationId xmlns:a16="http://schemas.microsoft.com/office/drawing/2014/main" id="{48489A69-7C73-F5D6-221F-979AE90A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420" y="1717431"/>
            <a:ext cx="20097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6. </a:t>
            </a:r>
            <a:r>
              <a:rPr lang="en-GB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BC41E-63E4-094E-4EE6-26FD5D3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12</a:t>
            </a:fld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358775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GB" sz="2400">
                <a:ea typeface="Calibri"/>
                <a:cs typeface="Calibri"/>
              </a:rPr>
              <a:t>V5.0.0 release - Q3 2026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ea typeface="Calibri"/>
                <a:cs typeface="Calibri"/>
              </a:rPr>
              <a:t>Data model in JSON format extracted from Enterprise Architect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ea typeface="Calibri"/>
                <a:cs typeface="Calibri"/>
              </a:rPr>
              <a:t>New code lists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Restructure of repositories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Improved generation of validation code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UBL 2.4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endParaRPr lang="en-US" sz="1400" i="1">
              <a:latin typeface="Calibri"/>
              <a:ea typeface="Calibri"/>
              <a:cs typeface="Calibri"/>
            </a:endParaRPr>
          </a:p>
          <a:p>
            <a:pPr marL="358775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 sz="2400">
                <a:ea typeface="Calibri"/>
                <a:cs typeface="Calibri"/>
              </a:rPr>
              <a:t>Long term plan 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ea typeface="Calibri"/>
                <a:cs typeface="Calibri"/>
              </a:rPr>
              <a:t>Revamp of "relied-upon" block as agreed with DG GROW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ea typeface="Calibri"/>
                <a:cs typeface="Calibri"/>
              </a:rPr>
              <a:t>Improved alignment with eProcurement Ontology and </a:t>
            </a:r>
            <a:r>
              <a:rPr lang="en-US" err="1">
                <a:ea typeface="Calibri"/>
                <a:cs typeface="Calibri"/>
              </a:rPr>
              <a:t>eForms</a:t>
            </a:r>
            <a:r>
              <a:rPr lang="en-US">
                <a:ea typeface="Calibri"/>
                <a:cs typeface="Calibri"/>
              </a:rPr>
              <a:t> as they evolve</a:t>
            </a: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r>
              <a:rPr lang="en-US">
                <a:ea typeface="Calibri"/>
                <a:cs typeface="Calibri"/>
              </a:rPr>
              <a:t>UBL elements review - Other criteria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1400" i="1">
              <a:ea typeface="Calibri"/>
              <a:cs typeface="Calibri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1400" i="1">
              <a:ea typeface="Calibri"/>
              <a:cs typeface="Calibri"/>
            </a:endParaRPr>
          </a:p>
          <a:p>
            <a:pPr marL="538480" lvl="1" indent="-358775">
              <a:buFont typeface="Wingdings,Sans-Serif"/>
              <a:buChar char="Ø"/>
              <a:tabLst>
                <a:tab pos="457200" algn="l"/>
              </a:tabLst>
            </a:pPr>
            <a:endParaRPr lang="en-US" i="1">
              <a:ea typeface="Calibri"/>
              <a:cs typeface="Calibri"/>
            </a:endParaRPr>
          </a:p>
          <a:p>
            <a:pPr marL="358775" indent="-358775">
              <a:buFont typeface="Wingdings,Sans-Serif"/>
              <a:buChar char="Ø"/>
              <a:tabLst>
                <a:tab pos="457200" algn="l"/>
              </a:tabLst>
            </a:pP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24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2EBD-B308-4040-9CA8-13AE6C798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8046-0E9D-FCCE-E14C-F03BD837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7. </a:t>
            </a:r>
            <a:r>
              <a:rPr lang="en-GB"/>
              <a:t>Next meetings &amp; AOB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B277-9832-12E2-1F57-57507968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13</a:t>
            </a:fld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E2629-F9EF-7A93-FD2C-D3730294CE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80457"/>
            <a:ext cx="10498138" cy="4545694"/>
          </a:xfrm>
        </p:spPr>
        <p:txBody>
          <a:bodyPr vert="horz" lIns="0" tIns="45720" rIns="91440" bIns="45720" rtlCol="0" anchor="t">
            <a:noAutofit/>
          </a:bodyPr>
          <a:lstStyle/>
          <a:p>
            <a:pPr marL="342900" lvl="2" indent="-342900" algn="just">
              <a:spcBef>
                <a:spcPts val="18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400"/>
              <a:t>Bilateral meetings</a:t>
            </a:r>
            <a:endParaRPr lang="en-GB" sz="2400">
              <a:ea typeface="Calibri"/>
              <a:cs typeface="Calibri"/>
            </a:endParaRPr>
          </a:p>
          <a:p>
            <a:pPr marL="1061720" lvl="2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GB" sz="2400">
                <a:cs typeface="Calibri" panose="020F0502020204030204"/>
              </a:rPr>
              <a:t>Ad hoc</a:t>
            </a:r>
          </a:p>
          <a:p>
            <a:pPr marL="358775" lvl="2" indent="-358775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>
                <a:ea typeface="Calibri"/>
                <a:cs typeface="Calibri" panose="020F0502020204030204"/>
              </a:rPr>
              <a:t>OUC meeting </a:t>
            </a:r>
            <a:endParaRPr lang="en-US" sz="2400">
              <a:ea typeface="Calibri"/>
              <a:cs typeface="Calibri" panose="020F0502020204030204"/>
              <a:sym typeface="Wingdings" panose="05000000000000000000" pitchFamily="2" charset="2"/>
            </a:endParaRPr>
          </a:p>
          <a:p>
            <a:pPr marL="1077595" lvl="2" indent="-358775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>
                <a:ea typeface="Calibri"/>
                <a:cs typeface="Calibri" panose="020F0502020204030204"/>
              </a:rPr>
              <a:t>Q4 2026 </a:t>
            </a:r>
            <a:r>
              <a:rPr lang="en-GB" sz="2400">
                <a:ea typeface="Calibri"/>
                <a:cs typeface="Calibri" panose="020F0502020204030204"/>
              </a:rPr>
              <a:t>–</a:t>
            </a:r>
            <a:r>
              <a:rPr lang="en-US" sz="2400">
                <a:ea typeface="Calibri"/>
                <a:cs typeface="Calibri" panose="020F0502020204030204"/>
              </a:rPr>
              <a:t> merged with TED Together 2026</a:t>
            </a:r>
          </a:p>
          <a:p>
            <a:pPr marL="342900" lvl="2" indent="-3429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SzPct val="100000"/>
              <a:buFont typeface="Wingdings,Sans-Serif" panose="05000000000000000000" pitchFamily="2" charset="2"/>
              <a:buChar char="Ø"/>
              <a:tabLst>
                <a:tab pos="457200" algn="l"/>
              </a:tabLst>
            </a:pPr>
            <a:r>
              <a:rPr lang="en-GB" sz="2400">
                <a:ea typeface="Calibri"/>
                <a:cs typeface="Calibri" panose="020F0502020204030204"/>
              </a:rPr>
              <a:t>TED Together 2026</a:t>
            </a:r>
          </a:p>
          <a:p>
            <a:pPr marL="1061720" lvl="2" indent="-342900" algn="just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ü"/>
              <a:tabLst>
                <a:tab pos="457200" algn="l"/>
              </a:tabLst>
            </a:pPr>
            <a:r>
              <a:rPr lang="en-GB" sz="2400">
                <a:ea typeface="Calibri"/>
                <a:cs typeface="Calibri" panose="020F0502020204030204"/>
              </a:rPr>
              <a:t>24</a:t>
            </a:r>
            <a:r>
              <a:rPr lang="en-GB" sz="2400" baseline="30000">
                <a:ea typeface="Calibri"/>
                <a:cs typeface="Calibri" panose="020F0502020204030204"/>
              </a:rPr>
              <a:t>th</a:t>
            </a:r>
            <a:r>
              <a:rPr lang="en-GB" sz="2400">
                <a:ea typeface="Calibri"/>
                <a:cs typeface="Calibri" panose="020F0502020204030204"/>
              </a:rPr>
              <a:t> – 25</a:t>
            </a:r>
            <a:r>
              <a:rPr lang="en-GB" sz="2400" baseline="30000">
                <a:ea typeface="Calibri"/>
                <a:cs typeface="Calibri" panose="020F0502020204030204"/>
              </a:rPr>
              <a:t>th</a:t>
            </a:r>
            <a:r>
              <a:rPr lang="en-GB" sz="2400">
                <a:ea typeface="Calibri"/>
                <a:cs typeface="Calibri" panose="020F0502020204030204"/>
              </a:rPr>
              <a:t> November 2026</a:t>
            </a:r>
          </a:p>
          <a:p>
            <a:pPr marL="718820" lvl="2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endParaRPr lang="en-GB" sz="2400">
              <a:ea typeface="Calibri"/>
              <a:cs typeface="Calibri" panose="020F0502020204030204"/>
            </a:endParaRPr>
          </a:p>
          <a:p>
            <a:pPr marL="271145" lvl="2" indent="-27114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400">
                <a:ea typeface="Calibri"/>
                <a:cs typeface="Calibri" panose="020F0502020204030204"/>
              </a:rPr>
              <a:t> </a:t>
            </a:r>
            <a:r>
              <a:rPr lang="en-US" sz="2400">
                <a:ea typeface="Calibri"/>
                <a:cs typeface="Calibri" panose="020F0502020204030204"/>
              </a:rPr>
              <a:t>Discover the </a:t>
            </a:r>
            <a:r>
              <a:rPr lang="en-US" sz="2400">
                <a:hlinkClick r:id="rId3"/>
              </a:rPr>
              <a:t>TED 2026 event calendar – TED </a:t>
            </a:r>
            <a:r>
              <a:rPr lang="en-US" sz="2400"/>
              <a:t> </a:t>
            </a:r>
            <a:endParaRPr lang="en-US" sz="2400">
              <a:ea typeface="Calibri"/>
              <a:cs typeface="Calibri"/>
            </a:endParaRPr>
          </a:p>
          <a:p>
            <a:pPr marL="1061720" lvl="2" indent="-342900" algn="just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ü"/>
              <a:tabLst>
                <a:tab pos="457200" algn="l"/>
              </a:tabLst>
            </a:pPr>
            <a:endParaRPr lang="en-GB" sz="2400">
              <a:ea typeface="Calibri"/>
              <a:cs typeface="Calibri" panose="020F0502020204030204"/>
            </a:endParaRPr>
          </a:p>
          <a:p>
            <a:pPr marL="0" lvl="2" indent="0" algn="just"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457200" algn="l"/>
              </a:tabLst>
            </a:pPr>
            <a:endParaRPr lang="en-US">
              <a:ea typeface="Calibri"/>
              <a:cs typeface="Calibri" panose="020F0502020204030204"/>
            </a:endParaRPr>
          </a:p>
          <a:p>
            <a:pPr marL="0" lvl="2" indent="0" algn="just">
              <a:spcBef>
                <a:spcPts val="180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endParaRPr lang="en-GB" b="1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marL="0" lvl="2" indent="0" algn="just">
              <a:spcBef>
                <a:spcPts val="1800"/>
              </a:spcBef>
              <a:spcAft>
                <a:spcPts val="1800"/>
              </a:spcAft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marL="179705" lvl="2" indent="-179705" algn="just">
              <a:spcBef>
                <a:spcPts val="1800"/>
              </a:spcBef>
              <a:spcAft>
                <a:spcPts val="1800"/>
              </a:spcAft>
              <a:buChar char="•"/>
            </a:pPr>
            <a:endParaRPr lang="en-GB" b="1"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032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BE" sz="2400"/>
            </a:br>
            <a:br>
              <a:rPr lang="fr-BE" sz="2700"/>
            </a:br>
            <a:r>
              <a:rPr lang="en-GB" sz="2700"/>
              <a:t>Thank</a:t>
            </a:r>
            <a:r>
              <a:rPr lang="fr-BE" sz="2700"/>
              <a:t> </a:t>
            </a:r>
            <a:r>
              <a:rPr lang="en-GB" sz="2700"/>
              <a:t>you</a:t>
            </a:r>
            <a:r>
              <a:rPr lang="fr-BE" sz="2700"/>
              <a:t> FOR YOUR PRESENCE</a:t>
            </a:r>
            <a:br>
              <a:rPr lang="fr-BE" sz="2700"/>
            </a:br>
            <a:br>
              <a:rPr lang="fr-BE" sz="2700"/>
            </a:br>
            <a:br>
              <a:rPr lang="fr-BE" sz="2700"/>
            </a:br>
            <a:r>
              <a:rPr lang="en-GB" sz="2700"/>
              <a:t>Any</a:t>
            </a:r>
            <a:r>
              <a:rPr lang="fr-BE" sz="2700"/>
              <a:t> questions?</a:t>
            </a:r>
            <a:br>
              <a:rPr lang="fr-BE" sz="2700"/>
            </a:br>
            <a:br>
              <a:rPr lang="fr-BE" sz="3200"/>
            </a:br>
            <a:endParaRPr lang="en-LU" sz="320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3E3AFA3-0731-7F48-D9EB-691AF8BE669C}"/>
              </a:ext>
            </a:extLst>
          </p:cNvPr>
          <p:cNvSpPr txBox="1"/>
          <p:nvPr/>
        </p:nvSpPr>
        <p:spPr>
          <a:xfrm>
            <a:off x="1160585" y="4499807"/>
            <a:ext cx="6430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accent1"/>
                </a:solidFill>
              </a:rPr>
              <a:t>Please</a:t>
            </a:r>
            <a:r>
              <a:rPr lang="fr-BE" sz="2000" i="1">
                <a:solidFill>
                  <a:schemeClr val="accent1"/>
                </a:solidFill>
              </a:rPr>
              <a:t> </a:t>
            </a:r>
            <a:r>
              <a:rPr lang="en-GB" sz="2000" i="1">
                <a:solidFill>
                  <a:schemeClr val="accent1"/>
                </a:solidFill>
              </a:rPr>
              <a:t>send</a:t>
            </a:r>
            <a:r>
              <a:rPr lang="fr-BE" sz="2000" i="1">
                <a:solidFill>
                  <a:schemeClr val="accent1"/>
                </a:solidFill>
              </a:rPr>
              <a:t> </a:t>
            </a:r>
            <a:r>
              <a:rPr lang="en-GB" sz="2000" i="1">
                <a:solidFill>
                  <a:schemeClr val="accent1"/>
                </a:solidFill>
              </a:rPr>
              <a:t>your</a:t>
            </a:r>
            <a:r>
              <a:rPr lang="fr-BE" sz="2000" i="1">
                <a:solidFill>
                  <a:schemeClr val="accent1"/>
                </a:solidFill>
              </a:rPr>
              <a:t> questions to</a:t>
            </a:r>
          </a:p>
          <a:p>
            <a:endParaRPr lang="fr-BE" i="1">
              <a:solidFill>
                <a:schemeClr val="accent1"/>
              </a:solidFill>
            </a:endParaRPr>
          </a:p>
          <a:p>
            <a:r>
              <a:rPr lang="fr-BE" sz="2400">
                <a:hlinkClick r:id="rId2"/>
              </a:rPr>
              <a:t>OPESPD@publications.europa.eu</a:t>
            </a:r>
            <a:endParaRPr lang="fr-BE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5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0D6CA866-2BD3-90EE-EF41-3BFB177E2441}"/>
              </a:ext>
            </a:extLst>
          </p:cNvPr>
          <p:cNvSpPr txBox="1"/>
          <p:nvPr/>
        </p:nvSpPr>
        <p:spPr>
          <a:xfrm>
            <a:off x="972403" y="2856707"/>
            <a:ext cx="5699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GB" sz="2000"/>
              <a:t>Due to the Data Protection Regulation, your name will not be published in the list of attendees of the meeting if you have an objection.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GB" sz="2000"/>
              <a:t>Objections can be sent during this meeting to </a:t>
            </a:r>
            <a:r>
              <a:rPr lang="fr-BE" sz="2000">
                <a:hlinkClick r:id="rId2"/>
              </a:rPr>
              <a:t>OPESPD@publications.europa.eu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CAD38B-A42E-9AEE-677D-9C0EA52F247E}"/>
              </a:ext>
            </a:extLst>
          </p:cNvPr>
          <p:cNvSpPr/>
          <p:nvPr/>
        </p:nvSpPr>
        <p:spPr>
          <a:xfrm>
            <a:off x="751758" y="2429043"/>
            <a:ext cx="6276841" cy="2675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000"/>
          </a:p>
        </p:txBody>
      </p:sp>
    </p:spTree>
    <p:extLst>
      <p:ext uri="{BB962C8B-B14F-4D97-AF65-F5344CB8AC3E}">
        <p14:creationId xmlns:p14="http://schemas.microsoft.com/office/powerpoint/2010/main" val="27040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BB6F9A-70A4-63CD-721D-E4EAE92BE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7" y="1532672"/>
            <a:ext cx="6564923" cy="1181033"/>
          </a:xfrm>
        </p:spPr>
        <p:txBody>
          <a:bodyPr/>
          <a:lstStyle/>
          <a:p>
            <a:r>
              <a:rPr lang="fr-FR"/>
              <a:t>Table of contents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AD3164-9F40-E8FE-4B28-F9581136D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7" y="2840837"/>
            <a:ext cx="7167250" cy="349574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/>
              <a:t>Summary OUC 2nd October 2025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>
                <a:cs typeface="Calibri"/>
              </a:rPr>
              <a:t>GitHub status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Calibri"/>
                <a:cs typeface="Calibri"/>
              </a:rPr>
              <a:t>ESPD-EDM v5.0.0 overview</a:t>
            </a:r>
          </a:p>
          <a:p>
            <a:pPr marL="457200" indent="-457200">
              <a:buAutoNum type="arabicPeriod"/>
            </a:pPr>
            <a:r>
              <a:rPr lang="en-US">
                <a:ea typeface="+mn-lt"/>
                <a:cs typeface="+mn-lt"/>
              </a:rPr>
              <a:t>Restructure of repositories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Calibri"/>
                <a:cs typeface="Calibri"/>
              </a:rPr>
              <a:t>Validation improvements</a:t>
            </a:r>
          </a:p>
          <a:p>
            <a:pPr marL="457200" indent="-457200">
              <a:buAutoNum type="arabicPeriod"/>
            </a:pPr>
            <a:r>
              <a:rPr lang="en-US">
                <a:ea typeface="Calibri"/>
                <a:cs typeface="Calibri"/>
              </a:rPr>
              <a:t>Next steps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Next meetings &amp; AOB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9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2FE-51C3-9547-9ED8-C7F938F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1. Summary OUC meeting on 2</a:t>
            </a:r>
            <a:r>
              <a:rPr lang="en-US" baseline="30000"/>
              <a:t>nd</a:t>
            </a:r>
            <a:r>
              <a:rPr lang="en-US"/>
              <a:t> October 2025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9C3AC-0C5A-EB6B-F55A-83F8250C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4</a:t>
            </a:fld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603171"/>
            <a:ext cx="10906124" cy="4460171"/>
          </a:xfrm>
        </p:spPr>
        <p:txBody>
          <a:bodyPr vert="horz" lIns="0" tIns="45720" rIns="91440" bIns="45720" rtlCol="0" anchor="t">
            <a:normAutofit fontScale="25000" lnSpcReduction="20000"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en-US" sz="8000" i="1">
                <a:solidFill>
                  <a:srgbClr val="000000"/>
                </a:solidFill>
                <a:ea typeface="Calibri"/>
                <a:cs typeface="Calibri"/>
              </a:rPr>
              <a:t>ESPD-EDM v4.1.0</a:t>
            </a:r>
          </a:p>
          <a:p>
            <a:pPr marL="1181100" indent="-285750">
              <a:buFont typeface="Wingdings" panose="05000000000000000000" pitchFamily="2" charset="2"/>
              <a:buChar char="Ø"/>
            </a:pPr>
            <a:r>
              <a:rPr lang="en-US" sz="7200" err="1">
                <a:solidFill>
                  <a:srgbClr val="000000"/>
                </a:solidFill>
                <a:ea typeface="+mn-lt"/>
                <a:cs typeface="+mn-lt"/>
              </a:rPr>
              <a:t>Subcriterion</a:t>
            </a: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 simplification </a:t>
            </a:r>
            <a:endParaRPr lang="en-US" sz="7200">
              <a:solidFill>
                <a:srgbClr val="000000"/>
              </a:solidFill>
              <a:ea typeface="Calibri"/>
              <a:cs typeface="Calibri"/>
            </a:endParaRPr>
          </a:p>
          <a:p>
            <a:pPr marL="1181100" indent="-285750">
              <a:buFont typeface="Wingdings" panose="05000000000000000000" pitchFamily="2" charset="2"/>
              <a:buChar char="Ø"/>
            </a:pP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The relied upon entities </a:t>
            </a:r>
            <a:endParaRPr lang="en-US" sz="7200">
              <a:solidFill>
                <a:srgbClr val="000000"/>
              </a:solidFill>
              <a:ea typeface="Calibri"/>
              <a:cs typeface="Calibri"/>
            </a:endParaRPr>
          </a:p>
          <a:p>
            <a:pPr marL="1181100" indent="-285750">
              <a:buFont typeface="Wingdings" panose="05000000000000000000" pitchFamily="2" charset="2"/>
              <a:buChar char="Ø"/>
            </a:pP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Evidence block moved at top level</a:t>
            </a:r>
            <a:endParaRPr lang="en-US" sz="7200" i="1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buFont typeface="Wingdings"/>
              <a:buChar char="Ø"/>
            </a:pPr>
            <a:endParaRPr lang="en-US" sz="7200" i="1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buFont typeface="Wingdings"/>
              <a:buChar char="Ø"/>
            </a:pPr>
            <a:r>
              <a:rPr lang="en-US" sz="8000" i="1">
                <a:solidFill>
                  <a:srgbClr val="000000"/>
                </a:solidFill>
                <a:ea typeface="Calibri"/>
                <a:cs typeface="Calibri"/>
              </a:rPr>
              <a:t>GitHub status –  open and closed tickets</a:t>
            </a:r>
            <a:endParaRPr lang="en-US" sz="8000">
              <a:ea typeface="Calibri"/>
              <a:cs typeface="Calibri"/>
            </a:endParaRPr>
          </a:p>
          <a:p>
            <a:pPr marL="1181100" indent="-285750">
              <a:buFont typeface="Wingdings" panose="020B0604020202020204" pitchFamily="34" charset="0"/>
              <a:buChar char="Ø"/>
            </a:pPr>
            <a:r>
              <a:rPr lang="en-US" sz="7200" i="1">
                <a:solidFill>
                  <a:srgbClr val="000000"/>
                </a:solidFill>
                <a:ea typeface="Calibri"/>
                <a:cs typeface="Calibri"/>
              </a:rPr>
              <a:t>Three tickets closed</a:t>
            </a:r>
          </a:p>
          <a:p>
            <a:pPr marL="1181100" indent="-285750">
              <a:buFont typeface="Wingdings" panose="020B0604020202020204" pitchFamily="34" charset="0"/>
              <a:buChar char="Ø"/>
            </a:pPr>
            <a:endParaRPr lang="en-US" sz="5600" i="1">
              <a:ea typeface="+mn-lt"/>
              <a:cs typeface="+mn-lt"/>
            </a:endParaRPr>
          </a:p>
          <a:p>
            <a:pPr marL="358775" indent="-358775">
              <a:buFont typeface="Wingdings,Sans-Serif"/>
              <a:buChar char="Ø"/>
            </a:pPr>
            <a:r>
              <a:rPr lang="en-US" sz="8000" i="1">
                <a:solidFill>
                  <a:srgbClr val="000000"/>
                </a:solidFill>
                <a:ea typeface="+mn-lt"/>
                <a:cs typeface="+mn-lt"/>
              </a:rPr>
              <a:t>Business Rules – new approach</a:t>
            </a:r>
            <a:endParaRPr lang="en-US" sz="8000" i="1">
              <a:solidFill>
                <a:srgbClr val="000000"/>
              </a:solidFill>
              <a:ea typeface="Calibri"/>
              <a:cs typeface="Calibri"/>
            </a:endParaRPr>
          </a:p>
          <a:p>
            <a:pPr marL="1181100" indent="-285750">
              <a:buFont typeface="Wingdings,Sans-Serif"/>
              <a:buChar char="Ø"/>
            </a:pP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Aligning with </a:t>
            </a:r>
            <a:r>
              <a:rPr lang="en-US" sz="7200" err="1">
                <a:solidFill>
                  <a:srgbClr val="000000"/>
                </a:solidFill>
                <a:ea typeface="+mn-lt"/>
                <a:cs typeface="+mn-lt"/>
              </a:rPr>
              <a:t>eForms</a:t>
            </a: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 Business Rules style</a:t>
            </a:r>
            <a:endParaRPr lang="en-US" sz="7200" i="1">
              <a:solidFill>
                <a:srgbClr val="000000"/>
              </a:solidFill>
              <a:ea typeface="+mn-lt"/>
              <a:cs typeface="+mn-lt"/>
            </a:endParaRPr>
          </a:p>
          <a:p>
            <a:pPr marL="1181100" indent="-285750">
              <a:buFont typeface="Wingdings,Sans-Serif"/>
              <a:buChar char="Ø"/>
            </a:pPr>
            <a:r>
              <a:rPr lang="en-US" sz="7200">
                <a:solidFill>
                  <a:srgbClr val="000000"/>
                </a:solidFill>
                <a:ea typeface="+mn-lt"/>
                <a:cs typeface="+mn-lt"/>
              </a:rPr>
              <a:t>ESPD-EDM specific rules</a:t>
            </a:r>
            <a:endParaRPr lang="en-US" sz="7200">
              <a:solidFill>
                <a:srgbClr val="000000"/>
              </a:solidFill>
              <a:ea typeface="Calibri"/>
              <a:cs typeface="Calibri"/>
            </a:endParaRPr>
          </a:p>
          <a:p>
            <a:pPr marL="1181100" indent="-285750">
              <a:buFont typeface="Wingdings" panose="020B0604020202020204" pitchFamily="34" charset="0"/>
              <a:buChar char="Ø"/>
            </a:pPr>
            <a:endParaRPr lang="en-US" sz="1500" i="1">
              <a:ea typeface="+mn-lt"/>
              <a:cs typeface="+mn-lt"/>
            </a:endParaRPr>
          </a:p>
          <a:p>
            <a:pPr marL="358775" indent="-358775">
              <a:buFont typeface="Wingdings,Sans-Serif" panose="020B0604020202020204" pitchFamily="34" charset="0"/>
              <a:buChar char="Ø"/>
            </a:pPr>
            <a:r>
              <a:rPr lang="en-US" sz="8000" i="1">
                <a:solidFill>
                  <a:srgbClr val="000000"/>
                </a:solidFill>
                <a:ea typeface="Calibri"/>
                <a:cs typeface="Calibri"/>
              </a:rPr>
              <a:t>Insights of an ESPD implementation - </a:t>
            </a:r>
            <a:r>
              <a:rPr lang="en-US" sz="8000" i="1">
                <a:solidFill>
                  <a:srgbClr val="000000"/>
                </a:solidFill>
                <a:ea typeface="+mn-lt"/>
                <a:cs typeface="+mn-lt"/>
              </a:rPr>
              <a:t>TED-together meeting 27-28th November 2025</a:t>
            </a:r>
          </a:p>
          <a:p>
            <a:pPr marL="1181100" indent="-285750">
              <a:buFont typeface="Wingdings,Sans-Serif" panose="020B0604020202020204" pitchFamily="34" charset="0"/>
              <a:buChar char="Ø"/>
            </a:pPr>
            <a:r>
              <a:rPr lang="en-US" sz="7200" i="1">
                <a:solidFill>
                  <a:srgbClr val="000000"/>
                </a:solidFill>
                <a:ea typeface="Calibri"/>
                <a:cs typeface="Calibri"/>
              </a:rPr>
              <a:t>Case study by Michaël DE WINNE, Federal Public Service Policy and Support (BOSA) – Belgium</a:t>
            </a:r>
          </a:p>
          <a:p>
            <a:pPr marL="0" indent="0">
              <a:buNone/>
            </a:pPr>
            <a:endParaRPr lang="en-US" sz="2400" i="1">
              <a:solidFill>
                <a:srgbClr val="333333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7CF56-95DD-32F5-E7F0-77DDD56B57E1}"/>
              </a:ext>
            </a:extLst>
          </p:cNvPr>
          <p:cNvSpPr txBox="1"/>
          <p:nvPr/>
        </p:nvSpPr>
        <p:spPr>
          <a:xfrm>
            <a:off x="7581282" y="1805355"/>
            <a:ext cx="4428964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000" b="1">
                <a:solidFill>
                  <a:srgbClr val="569847"/>
                </a:solidFill>
              </a:rPr>
              <a:t>Where to find?</a:t>
            </a:r>
          </a:p>
          <a:p>
            <a:endParaRPr lang="en-IE" sz="1400" b="1">
              <a:solidFill>
                <a:srgbClr val="569847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IE" sz="1400" b="1">
                <a:solidFill>
                  <a:srgbClr val="569847"/>
                </a:solidFill>
              </a:rPr>
              <a:t>Regular OUC meetings</a:t>
            </a:r>
            <a:endParaRPr lang="en-IE" sz="1400" b="1">
              <a:solidFill>
                <a:srgbClr val="569847"/>
              </a:solidFill>
              <a:ea typeface="Calibri"/>
              <a:cs typeface="Calibri"/>
            </a:endParaRPr>
          </a:p>
          <a:p>
            <a:r>
              <a:rPr lang="en-US" sz="1400">
                <a:hlinkClick r:id="rId3"/>
              </a:rPr>
              <a:t>docs.ted.europa.eu/espd-wgm/monthly</a:t>
            </a:r>
            <a:endParaRPr lang="en-US" sz="1400">
              <a:ea typeface="Calibri"/>
              <a:cs typeface="Calibri"/>
              <a:hlinkClick r:id="rId3"/>
            </a:endParaRPr>
          </a:p>
          <a:p>
            <a:endParaRPr lang="en-US" sz="1400" b="1">
              <a:hlinkClick r:id="rId3"/>
            </a:endParaRPr>
          </a:p>
          <a:p>
            <a:r>
              <a:rPr lang="en-IE" sz="1400" b="1">
                <a:solidFill>
                  <a:srgbClr val="569847"/>
                </a:solidFill>
              </a:rPr>
              <a:t>TED Together</a:t>
            </a:r>
            <a:endParaRPr lang="en-IE" sz="1400" b="1">
              <a:solidFill>
                <a:srgbClr val="569847"/>
              </a:solidFill>
              <a:ea typeface="Calibri"/>
              <a:cs typeface="Calibri"/>
            </a:endParaRPr>
          </a:p>
          <a:p>
            <a:r>
              <a:rPr lang="en-IE" sz="1400">
                <a:solidFill>
                  <a:srgbClr val="569847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op.europa.eu/en/web/ted-together</a:t>
            </a:r>
            <a:r>
              <a:rPr lang="en-IE" sz="1400">
                <a:solidFill>
                  <a:srgbClr val="569847"/>
                </a:solidFill>
                <a:ea typeface="+mn-lt"/>
                <a:cs typeface="+mn-lt"/>
                <a:hlinkClick r:id="rId4"/>
              </a:rPr>
              <a:t> </a:t>
            </a:r>
            <a:r>
              <a:rPr lang="en-IE" sz="1400">
                <a:solidFill>
                  <a:srgbClr val="569847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</a:t>
            </a:r>
            <a:endParaRPr lang="en-IE" sz="1400">
              <a:solidFill>
                <a:srgbClr val="569847"/>
              </a:solidFill>
              <a:ea typeface="Calibri"/>
              <a:cs typeface="Calibri"/>
              <a:hlinkClick r:id="" action="ppaction://noaction"/>
            </a:endParaRPr>
          </a:p>
          <a:p>
            <a:endParaRPr lang="en-IE" sz="1400" b="1">
              <a:ea typeface="Calibri" panose="020F0502020204030204"/>
              <a:cs typeface="Calibri" panose="020F0502020204030204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773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B79D-8B76-5991-74F0-A1D95062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r-FR"/>
              <a:t>2. </a:t>
            </a:r>
            <a:r>
              <a:rPr lang="en-US">
                <a:ea typeface="Calibri"/>
                <a:cs typeface="Calibri"/>
              </a:rPr>
              <a:t>ESPD-EDM - GitHub status – Closed issues (2)</a:t>
            </a:r>
            <a:endParaRPr lang="fr-FR">
              <a:latin typeface="Calibri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A9C18-A2A1-26C3-5B41-B561EFFD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5</a:t>
            </a:fld>
            <a:endParaRPr lang="en-L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044A9-8360-282C-65A5-A3D6B1654D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2F66917-925C-88A0-2E14-9BC390E59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7602"/>
              </p:ext>
            </p:extLst>
          </p:nvPr>
        </p:nvGraphicFramePr>
        <p:xfrm>
          <a:off x="855662" y="1805355"/>
          <a:ext cx="10521140" cy="140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82">
                  <a:extLst>
                    <a:ext uri="{9D8B030D-6E8A-4147-A177-3AD203B41FA5}">
                      <a16:colId xmlns:a16="http://schemas.microsoft.com/office/drawing/2014/main" val="2629693438"/>
                    </a:ext>
                  </a:extLst>
                </a:gridCol>
                <a:gridCol w="7509565">
                  <a:extLst>
                    <a:ext uri="{9D8B030D-6E8A-4147-A177-3AD203B41FA5}">
                      <a16:colId xmlns:a16="http://schemas.microsoft.com/office/drawing/2014/main" val="1076398206"/>
                    </a:ext>
                  </a:extLst>
                </a:gridCol>
                <a:gridCol w="1781493">
                  <a:extLst>
                    <a:ext uri="{9D8B030D-6E8A-4147-A177-3AD203B41FA5}">
                      <a16:colId xmlns:a16="http://schemas.microsoft.com/office/drawing/2014/main" val="1940441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Title of the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4646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/>
                        <a:defRPr/>
                      </a:pPr>
                      <a:r>
                        <a:rPr lang="ca-ES" sz="1800" b="0" i="0" u="none" strike="noStrike" kern="1200" noProof="0">
                          <a:solidFill>
                            <a:srgbClr val="1F497D"/>
                          </a:solidFill>
                          <a:effectLst/>
                          <a:latin typeface="Calibri"/>
                          <a:hlinkClick r:id="rId3"/>
                        </a:rPr>
                        <a:t>#431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[Other]: Sole contractor / Lead entity in </a:t>
                      </a:r>
                      <a:r>
                        <a:rPr lang="en-US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EORoleType.gc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(2.1.1) appears to be deprecated after repo moved.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fr-BE" sz="18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fr-BE" sz="1800" b="1" i="0" u="none" strike="noStrike" kern="1200" noProof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0759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/>
                        <a:defRPr/>
                      </a:pPr>
                      <a:r>
                        <a:rPr lang="ca-ES" sz="1800" b="0" i="0" u="none" strike="noStrike" kern="1200" noProof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Calibri"/>
                          <a:hlinkClick r:id="rId4"/>
                        </a:rPr>
                        <a:t>#356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chemeClr val="dk1"/>
                          </a:solidFill>
                          <a:effectLst/>
                        </a:rPr>
                        <a:t>Inconsistency between eCertis and ESPD #interproc #356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BE" sz="18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clarification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03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1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49AE-0B9F-755E-7421-2841A9FA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B94F-0613-388D-58C2-A94A8C0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3. </a:t>
            </a:r>
            <a:r>
              <a:rPr lang="en-US">
                <a:ea typeface="+mn-lt"/>
                <a:cs typeface="+mn-lt"/>
              </a:rPr>
              <a:t>ESPD-EDM v5.0.0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-EDM v5.0.0 overview (Paul)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53565-AC35-CE3D-C59C-E2AA3A2B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6</a:t>
            </a:fld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9BDB-FDA7-B411-4B96-2E9F57CB5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 fontScale="92500" lnSpcReduction="10000"/>
          </a:bodyPr>
          <a:lstStyle/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ESPD-EDM model implemented in Enterprise Architect</a:t>
            </a: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https://github.com/OP-TED/espd-conceptual-model</a:t>
            </a:r>
            <a:endParaRPr lang="en-US"/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Restructure of repositories</a:t>
            </a: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Code lists updated to align with eForms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Replacement of 'criterion' code list with 'exclusion-ground' and 'selection-criterion' code lists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Improvements to generation of validation code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Change of schema to UBL 2.4 as announced in 2025</a:t>
            </a:r>
            <a:endParaRPr lang="en-US"/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179705" indent="-179705">
              <a:buNone/>
            </a:pPr>
            <a:endParaRPr lang="en-US" sz="1400" i="1">
              <a:solidFill>
                <a:srgbClr val="000000"/>
              </a:solidFill>
              <a:ea typeface="Calibri"/>
              <a:cs typeface="Calibri"/>
            </a:endParaRPr>
          </a:p>
          <a:p>
            <a:pPr marL="179705" indent="-179705">
              <a:buNone/>
            </a:pPr>
            <a:endParaRPr lang="en-US" sz="1400" i="1">
              <a:solidFill>
                <a:srgbClr val="000000"/>
              </a:solidFill>
              <a:ea typeface="Calibri"/>
              <a:cs typeface="Calibri"/>
            </a:endParaRPr>
          </a:p>
          <a:p>
            <a:pPr marL="179705" indent="-179705">
              <a:buNone/>
            </a:pPr>
            <a:endParaRPr lang="en-US" sz="1400" i="1">
              <a:solidFill>
                <a:srgbClr val="000000"/>
              </a:solidFill>
              <a:ea typeface="Calibri"/>
              <a:cs typeface="Calibri"/>
            </a:endParaRPr>
          </a:p>
          <a:p>
            <a:pPr marL="179705" indent="-179705">
              <a:buNone/>
            </a:pPr>
            <a:endParaRPr lang="en-US" sz="1400" i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i="1">
              <a:solidFill>
                <a:srgbClr val="333333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545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2D34-DE56-675F-B9BD-085A037D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21" y="-1281"/>
            <a:ext cx="10489294" cy="1189487"/>
          </a:xfr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>
                <a:ea typeface="Calibri"/>
                <a:cs typeface="Calibri"/>
              </a:rPr>
              <a:t>4. Restructure of repositories</a:t>
            </a:r>
            <a:endParaRPr lang="en-US" b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95933-B605-B1B6-8EDF-26BB2CEB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7</a:t>
            </a:fld>
            <a:endParaRPr lang="en-L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C0EF3-9841-0744-6F72-CB5E722CE34B}"/>
              </a:ext>
            </a:extLst>
          </p:cNvPr>
          <p:cNvSpPr txBox="1"/>
          <p:nvPr/>
        </p:nvSpPr>
        <p:spPr>
          <a:xfrm>
            <a:off x="8435358" y="1471662"/>
            <a:ext cx="3282965" cy="39130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400">
                <a:ea typeface="Calibri"/>
                <a:cs typeface="Calibri"/>
              </a:rPr>
              <a:t>ensures consistency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400">
                <a:ea typeface="Calibri"/>
                <a:cs typeface="Calibri"/>
              </a:rPr>
              <a:t> reduces duplication</a:t>
            </a:r>
            <a:endParaRPr lang="en-US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endParaRPr lang="en-US" sz="240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US" sz="2400">
                <a:ea typeface="Calibri"/>
                <a:cs typeface="Calibri"/>
              </a:rPr>
              <a:t>makes future updates are much easier to manage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13E07-2520-C98B-BE33-DD82A65F46E1}"/>
              </a:ext>
            </a:extLst>
          </p:cNvPr>
          <p:cNvSpPr txBox="1"/>
          <p:nvPr/>
        </p:nvSpPr>
        <p:spPr>
          <a:xfrm>
            <a:off x="358538" y="5871413"/>
            <a:ext cx="53818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From conceptual model to implementation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F46BA3-E327-7B18-BA56-9099F17828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9025" y="1474676"/>
            <a:ext cx="8167129" cy="42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D30A-4A37-A34E-D7D4-C81DBAA1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41" y="71463"/>
            <a:ext cx="10340576" cy="1129338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4. Restructure of repositories</a:t>
            </a:r>
            <a:endParaRPr lang="en-US" b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45639-6C20-6BE0-AD6B-1F5AD829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8</a:t>
            </a:fld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95AC9-43A6-048B-382D-618B79F10F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98576"/>
            <a:ext cx="10498138" cy="4527575"/>
          </a:xfrm>
        </p:spPr>
        <p:txBody>
          <a:bodyPr vert="horz" lIns="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ea typeface="Calibri"/>
                <a:cs typeface="Calibri"/>
              </a:rPr>
              <a:t>The </a:t>
            </a:r>
            <a:r>
              <a:rPr lang="en-US" sz="2400" err="1">
                <a:ea typeface="Calibri"/>
                <a:cs typeface="Calibri"/>
                <a:hlinkClick r:id="rId3"/>
              </a:rPr>
              <a:t>espd</a:t>
            </a:r>
            <a:r>
              <a:rPr lang="en-US" sz="2400">
                <a:ea typeface="Calibri"/>
                <a:cs typeface="Calibri"/>
                <a:hlinkClick r:id="rId3"/>
              </a:rPr>
              <a:t>-conceptual-model</a:t>
            </a:r>
            <a:r>
              <a:rPr lang="en-US" sz="2400">
                <a:ea typeface="Calibri"/>
                <a:cs typeface="Calibri"/>
              </a:rPr>
              <a:t> is the foundation — it defines the “what” as the single source of truth.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>
              <a:ea typeface="Calibri"/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ea typeface="Calibri"/>
                <a:cs typeface="Calibri"/>
              </a:rPr>
              <a:t>The </a:t>
            </a:r>
            <a:r>
              <a:rPr lang="en-US" sz="2400" err="1">
                <a:ea typeface="Calibri"/>
                <a:cs typeface="Calibri"/>
                <a:hlinkClick r:id="rId4"/>
              </a:rPr>
              <a:t>espd</a:t>
            </a:r>
            <a:r>
              <a:rPr lang="en-US" sz="2400">
                <a:ea typeface="Calibri"/>
                <a:cs typeface="Calibri"/>
                <a:hlinkClick r:id="rId4"/>
              </a:rPr>
              <a:t>-tools</a:t>
            </a:r>
            <a:r>
              <a:rPr lang="en-US" sz="2400">
                <a:ea typeface="Calibri"/>
                <a:cs typeface="Calibri"/>
              </a:rPr>
              <a:t> sits in the middle and provides reusable utilities. 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>
              <a:ea typeface="Calibri"/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ea typeface="Calibri"/>
                <a:cs typeface="Calibri"/>
              </a:rPr>
              <a:t>The </a:t>
            </a:r>
            <a:r>
              <a:rPr lang="en-US" sz="2400">
                <a:ea typeface="Calibri"/>
                <a:cs typeface="Calibri"/>
                <a:hlinkClick r:id="rId5"/>
              </a:rPr>
              <a:t>ESPD-EDM</a:t>
            </a:r>
            <a:r>
              <a:rPr lang="en-US" sz="2400">
                <a:ea typeface="Calibri"/>
                <a:cs typeface="Calibri"/>
              </a:rPr>
              <a:t> is the implementation layer. This is where the actual schemas, code lists, and artefacts get published in order to build the ESPD services.</a:t>
            </a:r>
          </a:p>
          <a:p>
            <a:pPr marL="179705" indent="-179705">
              <a:lnSpc>
                <a:spcPct val="150000"/>
              </a:lnSpc>
            </a:pPr>
            <a:endParaRPr lang="en-US" sz="2400">
              <a:ea typeface="Calibri"/>
              <a:cs typeface="Calibri"/>
            </a:endParaRPr>
          </a:p>
          <a:p>
            <a:pPr marL="179705" indent="-179705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4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9E7D-336E-298E-7201-CC270B7E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DB50-3F58-336E-5BC6-335254A8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r-FR"/>
              <a:t>5. </a:t>
            </a:r>
            <a:r>
              <a:rPr lang="fr-FR">
                <a:ea typeface="+mn-lt"/>
                <a:cs typeface="+mn-lt"/>
              </a:rPr>
              <a:t>Validation repository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73EB9-67C5-5FF2-759C-EAF7ABF6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9</a:t>
            </a:fld>
            <a:endParaRPr lang="en-L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BF5060-D86C-F134-069D-7748A6B0A5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9082481" cy="422079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The files in this repository are used to create the validation files in the ESPD-EDM repository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https://github.com/OP-TED/espd-validation-schematron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  <a:p>
            <a:pPr marL="358775" indent="-358775">
              <a:spcAft>
                <a:spcPts val="1200"/>
              </a:spcAft>
              <a:buFont typeface="Wingdings,Sans-Serif"/>
              <a:buChar char="Ø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New Bash (Unix) Shell Script "validation-schematron.sh"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Equivalent of Windows MS-DOS script "validation-schematron.bat"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Runs in a bash shell window</a:t>
            </a:r>
          </a:p>
          <a:p>
            <a:pPr marL="538480" lvl="1" indent="-358775">
              <a:spcAft>
                <a:spcPts val="1200"/>
              </a:spcAft>
              <a:buFont typeface="Wingdings,Sans-Serif"/>
              <a:buChar char="Ø"/>
            </a:pP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Can be run on Windows, Macintosh, Unix computers</a:t>
            </a:r>
          </a:p>
          <a:p>
            <a:pPr marL="179705" lvl="1" indent="0">
              <a:spcAft>
                <a:spcPts val="1200"/>
              </a:spcAft>
              <a:buNone/>
            </a:pPr>
            <a:endParaRPr lang="en-US" sz="1800" b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400" i="1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896620" indent="0">
              <a:buNone/>
            </a:pPr>
            <a:endParaRPr lang="en-US" sz="1400" i="1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4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6281420" indent="0">
              <a:buNone/>
            </a:pPr>
            <a:endParaRPr lang="en-US" sz="1800" i="1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white cube with a dollar sign&#10;&#10;AI-generated content may be incorrect.">
            <a:extLst>
              <a:ext uri="{FF2B5EF4-FFF2-40B4-BE49-F238E27FC236}">
                <a16:creationId xmlns:a16="http://schemas.microsoft.com/office/drawing/2014/main" id="{E67E0F86-6EC0-326A-A5C1-C4CA53F5F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631" y="134424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2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" id="{D84E67A1-9B38-A140-BD12-60B38496D76E}" vid="{6947EBDF-D656-7048-A9FD-29ACDCEB38B1}"/>
    </a:ext>
  </a:extLst>
</a:theme>
</file>

<file path=ppt/theme/theme2.xml><?xml version="1.0" encoding="utf-8"?>
<a:theme xmlns:a="http://schemas.openxmlformats.org/drawingml/2006/main" name="Light theme">
  <a:themeElements>
    <a:clrScheme name="BOSA Palet PPT">
      <a:dk1>
        <a:srgbClr val="FFFFFF"/>
      </a:dk1>
      <a:lt1>
        <a:srgbClr val="09181B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NL final - color test.potx" id="{D1D41741-AE27-4E90-BA32-21AE0B7F322B}" vid="{882E656C-3732-477E-9269-62079210811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15" ma:contentTypeDescription="Create a new document." ma:contentTypeScope="" ma:versionID="6fcece4041b2ea875bdc8ef68d3e62d7">
  <xsd:schema xmlns:xsd="http://www.w3.org/2001/XMLSchema" xmlns:xs="http://www.w3.org/2001/XMLSchema" xmlns:p="http://schemas.microsoft.com/office/2006/metadata/properties" xmlns:ns2="541a8a8b-b856-4d35-a5c7-7f2c0ec3d499" xmlns:ns3="e0757b53-df10-4b98-9811-094c4c3e23a8" targetNamespace="http://schemas.microsoft.com/office/2006/metadata/properties" ma:root="true" ma:fieldsID="4d4f90cc74694f91cd377d68ba8b836a" ns2:_="" ns3:_="">
    <xsd:import namespace="541a8a8b-b856-4d35-a5c7-7f2c0ec3d499"/>
    <xsd:import namespace="e0757b53-df10-4b98-9811-094c4c3e2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7b53-df10-4b98-9811-094c4c3e23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53609fa-aab6-469c-bdc2-53c28904bc08}" ma:internalName="TaxCatchAll" ma:showField="CatchAllData" ma:web="e0757b53-df10-4b98-9811-094c4c3e23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1a8a8b-b856-4d35-a5c7-7f2c0ec3d499">
      <Terms xmlns="http://schemas.microsoft.com/office/infopath/2007/PartnerControls"/>
    </lcf76f155ced4ddcb4097134ff3c332f>
    <TaxCatchAll xmlns="e0757b53-df10-4b98-9811-094c4c3e23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1456F-F1BB-487B-9510-7AF4A30978BD}">
  <ds:schemaRefs>
    <ds:schemaRef ds:uri="541a8a8b-b856-4d35-a5c7-7f2c0ec3d499"/>
    <ds:schemaRef ds:uri="e0757b53-df10-4b98-9811-094c4c3e23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F5F66E-14E4-4810-B0A6-0920C2F66A8F}">
  <ds:schemaRefs>
    <ds:schemaRef ds:uri="541a8a8b-b856-4d35-a5c7-7f2c0ec3d499"/>
    <ds:schemaRef ds:uri="e0757b53-df10-4b98-9811-094c4c3e23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A0C835-9C17-4D55-BA6A-FA95BDCCF4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 2</Template>
  <TotalTime>0</TotalTime>
  <Words>692</Words>
  <Application>Microsoft Office PowerPoint</Application>
  <PresentationFormat>Widescreen</PresentationFormat>
  <Paragraphs>151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Montserrat</vt:lpstr>
      <vt:lpstr>Open Sans</vt:lpstr>
      <vt:lpstr>System Font Regular</vt:lpstr>
      <vt:lpstr>Wingdings</vt:lpstr>
      <vt:lpstr>Wingdings,Sans-Serif</vt:lpstr>
      <vt:lpstr>Tema de Office</vt:lpstr>
      <vt:lpstr>Light theme</vt:lpstr>
      <vt:lpstr>Maintenance and evolution of the ESPD-EDM Publications Office – C.3  ESPD-EDM Open User Community Meeting </vt:lpstr>
      <vt:lpstr>PowerPoint Presentation</vt:lpstr>
      <vt:lpstr>Table of contents</vt:lpstr>
      <vt:lpstr>1. Summary OUC meeting on 2nd October 2025</vt:lpstr>
      <vt:lpstr>2. ESPD-EDM - GitHub status – Closed issues (2)</vt:lpstr>
      <vt:lpstr>3. ESPD-EDM v5.0.0-EDM v5.0.0 overview (Paul)</vt:lpstr>
      <vt:lpstr>4. Restructure of repositories </vt:lpstr>
      <vt:lpstr>4. Restructure of repositories </vt:lpstr>
      <vt:lpstr>5. Validation repository updates</vt:lpstr>
      <vt:lpstr>5. Validation repository updates</vt:lpstr>
      <vt:lpstr>5. Validation repository updates</vt:lpstr>
      <vt:lpstr>6. Next steps</vt:lpstr>
      <vt:lpstr>7. Next meetings &amp; AOB</vt:lpstr>
      <vt:lpstr>  Thank you FOR YOUR PRESENCE   Any 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thematic Powerpoint presentation</dc:title>
  <dc:creator>Alba Colomer Padrosa</dc:creator>
  <cp:lastModifiedBy>Srdjan Krasic</cp:lastModifiedBy>
  <cp:revision>2</cp:revision>
  <dcterms:created xsi:type="dcterms:W3CDTF">2021-11-08T08:52:23Z</dcterms:created>
  <dcterms:modified xsi:type="dcterms:W3CDTF">2026-06-19T11:18:13Z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  <property fmtid="{D5CDD505-2E9C-101B-9397-08002B2CF9AE}" pid="3" name="MSIP_Label_6bd9ddd1-4d20-43f6-abfa-fc3c07406f94_SetDate">
    <vt:lpwstr>2022-09-08T15:10:55Z</vt:lpwstr>
  </property>
  <property fmtid="{D5CDD505-2E9C-101B-9397-08002B2CF9AE}" pid="4" name="MSIP_Label_6bd9ddd1-4d20-43f6-abfa-fc3c07406f94_Name">
    <vt:lpwstr>Commission Use</vt:lpwstr>
  </property>
  <property fmtid="{D5CDD505-2E9C-101B-9397-08002B2CF9AE}" pid="5" name="MSIP_Label_6bd9ddd1-4d20-43f6-abfa-fc3c07406f94_ActionId">
    <vt:lpwstr>40ae9af6-3823-4cb2-84cf-0a79baee50c0</vt:lpwstr>
  </property>
  <property fmtid="{D5CDD505-2E9C-101B-9397-08002B2CF9AE}" pid="6" name="MSIP_Label_6bd9ddd1-4d20-43f6-abfa-fc3c07406f94_ContentBits">
    <vt:lpwstr>0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ediaServiceImageTags">
    <vt:lpwstr/>
  </property>
</Properties>
</file>